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99A8E-E286-4201-8B6B-CE1D8D5F5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5BE39-0864-4A79-AD79-CF31B0304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72EC5-BB9B-4E5C-9BB3-F490B5DE3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8972A-B615-4CFD-B3C7-7480AF664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4EBAC3-A72E-40A6-93A9-DA7B3BCB0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F2432-7FF7-4E2A-B8ED-1195128A6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7A63F-8C96-48E6-8DE4-5AE9AC20F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DF03C-736B-493F-9F64-5B6AF25EA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B9D6C-723D-4FA9-8C6F-E1C1F1929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ECF0E-E42E-4565-A401-B161B0CFC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CCFEE-C41C-4055-9046-60CC1E5F1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55121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系统工程原理之凝评价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系统工程原理概述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凝评价方法与流程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凝评价在系统工程中的应用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凝评价案例分析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凝评价的挑战与未来发展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87" r="3418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通过对系统工程的全面评价，旨在提高系统性能、优化资源配置、降低风险，并为决策者提供科学依据。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随着技术的不断进步和应用的日益广泛，系统工程的复杂性和不确定性不断增加，对其进行科学评价显得尤为重要。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适应发展需求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评价的重要性和意义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通过评价，可以更加客观地了解系统工程的实际状况，为决策者提供准确的信息和数据支持，有助于提高决策的科学性和有效性。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通过对系统工程的评价，可以发现资源利用的不足和浪费，进而优化资源配置，提高资源利用效率。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评价可以帮助识别系统工程中的潜在问题和风险，及时采取预防措施，避免或减少不必要的损失。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评价不仅可以发现问题，还可以总结经验教训，为系统工程的创新发展提供有益的参考和借鉴。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系统工程原理概述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系统工程定义与特点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系统工程是一种跨学科的、综合性的方法论，旨在研究复杂系统的规划、设计、实施和运营等全生命周期过程，以实现系统的整体最优。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系统工程涉及多个学科领域的知识和方法，需要综合运用各种技术和非技术手段。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系统工程强调从整体上研究系统，关注系统各组成部分之间的相互关系和相互作用。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系统工程致力于实现系统的整体最优，通过优化系统结构、功能和性能等方面，提高系统的效益和效率。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系统运营与维护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系统工程方法论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通过对系统需求、环境、结构和行为等方面的深入分析，揭示系统的本质特征和运行规律。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将系统设计转化为实际系统，包括系统开发、集成、测试和验收等过程。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根据系统分析的结果，运用各种设计方法和工具，进行系统总体设计、详细设计和优化设计。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确保系统的正常运行和持续改进，包括系统监控、故障诊断、性能优化和版本升级等。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运用系统工程方法和技术手段，构建城市基础设施、公共服务和社会治理等领域的智能化系统，提升城市运行效率和居民生活质量。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航空航天工程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在航空航天器的设计、制造和运营过程中，应用系统工程原理和方法，确保航空航天器的安全性、可靠性和经济性。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军事工程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在武器装备的研制、生产和使用过程中，运用系统工程思想和方法，提高武器装备的作战效能和适应性。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在制造业中引入系统工程理念和方法，实现生产过程的自动化、智能化和绿色化，提高产品质量和生产效率。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系统工程应用领域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凝评价方法与流程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凝评价是对系统工程项目进行全面、客观、科学的评估，以确定项目的价值、效益和可行性的一种方法。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凝评价在系统工程中发挥着重要作用，它可以帮助决策者了解项目的实际情况，为决策提供依据，同时也可以促进项目的优化和改进。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凝评价定义及作用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评价的方法包括定量评价、定性评价、综合评价等。其中，定量评价是通过数学模型和统计数据对项目进行分析和评估；定性评价则是通过专家经验、案例分析等方式对项目进行评估；综合评价则是将定量评价和定性评价相结合，得出更全面、准确的评估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评价的工具包括评价指标体系、评价模型、评价软件等。其中，评价指标体系是凝评价的基础，它包括多个指标，用于全面评估项目的各个方面；评价模型则是基于评价指标体系构建的数学模型，用于对项目进行定量评估；评价软件则是基于评价模型和算法开发的工具，用于实现自动化、智能化的凝评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凝评价方法与工具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凝评价的流程包括明确评价目标、构建评价指标体系、选择评价方法、收集数据、进行分析和评估、得出评估结果等步骤。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明确评价目标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确定凝评价的目标和范围，明确要评估的项目或系统。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构建评价指标体系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根据评价目标，构建全面、科学的评价指标体系，包括多个指标和子指标。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凝评价流程与步骤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收集与项目相关的数据和信息，包括项目文档、统计数据、专家意见等。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得出评估结果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根据分析和评估的结果，得出项目的凝评价结果，包括项目的价值、效益和可行性等方面的结论。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进行分析和评估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基于收集的数据和信息，运用选定的评价方法对项目进行分析和评估。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选择评价方法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根据项目的特点和需求，选择合适的凝评价方法，如定量评价、定性评价或综合评价。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凝评价流程与步骤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https://d.book118.com/146155121003010054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2024-09-20T23:05:45.217</cp:lastPrinted>
  <dcterms:created xsi:type="dcterms:W3CDTF">2024-09-20T15:05:45Z</dcterms:created>
  <dcterms:modified xsi:type="dcterms:W3CDTF">2024-09-20T15:05:47Z</dcterms:modified>
</cp:coreProperties>
</file>