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E1B20-0F3D-4F9D-B06B-77CC0D6A8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E93C7-FAD2-404E-8C1A-BE839873C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3EAD1-817E-49BA-84A8-4DACB0FB7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BF7D3-61A4-4234-8EF3-7FE2B3F72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7AF155-CE37-4AA0-9357-D098F2304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F25550-B47D-43AB-BCD7-EE4B35878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A6A7E4-86E0-4345-B05D-4BE7A509E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0C257-CFFF-4612-BE1D-6FD7438AF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F9898-E683-4554-B7D8-B261BF752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629D2-7E8A-4BBC-B2FF-CC9026FFA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62CED-41A4-4308-9508-04923E0C8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5512124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人工智能行业人才需求与薪酬分析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人才需求现状与特点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薪酬水平及影响因素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人才培养与选拔机制探讨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面临的挑战与机遇并存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人工智能行业规模逐年扩大，涉及领域广泛，包括机器学习、深度学习、自然语言处理等。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人工智能企业数量不断增加，包括初创企业、大型科技公司和传统企业转型。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人工智能领域对人才的需求持续增长，涉及研发、应用、运营等多个方面。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人工智能技术不断创新，包括算法优化、模型改进、数据处理等方面。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人工智能技术正在推动多个行业的产业升级，如智能制造、智慧医疗、智慧交通等。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人工智能技术正在与多个领域进行跨界融合，创造新的商业模式和业态。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技术创新与产业升级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法规监管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随着人工智能技术的广泛应用，相关法规监管也逐渐加强，涉及数据隐私、安全等方面。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伦理道德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人工智能技术的发展也引发了一系列伦理道德问题，如算法歧视、数据泄露等，需要加强相关研究和探讨。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各国政府纷纷出台政策支持人工智能发展，包括税收优惠、资金扶持、人才培养等方面。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人才需求现状与特点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算法工程师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负责人工智能算法的研发和优化，需要具备深厚的数学基础和编程能力。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数据科学家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负责数据挖掘和分析，需要掌握统计学、计算机和数学等学科知识。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机器学习工程师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负责构建和维护机器学习模型，需要具备编程和算法能力。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自然语言处理工程师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负责自然语言处理技术的研发和应用，需要具备语言学和计算机科学等背景知识。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人才需求结构分析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编程技能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熟练掌握Python、C等编程语言，以及TensorFlow、PyTorch等深度学习框架。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数学基础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具备线性代数、概率论与数理统计等数学基础知识。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数据处理和分析能力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能够处理和分析大规模数据集，提取有用信息。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算法设计和优化能力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能够设计和优化人工智能算法，提高模型性能。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技能要求及岗位设置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通过校园招聘吸引优秀毕业生加入人工智能行业。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社会招聘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通过社会招聘吸引有工作经验的人才加入人工智能行业。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通过内部培训、项目实践等方式提升员工技能水平，满足企业人才需求。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通过高薪、股权等激励措施吸引国内外优秀人才加入企业。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人才流动与招聘策略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薪酬水平及影响因素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34" r="1213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根据岗位级别、工作经验、技能水平等因素确定。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基本工资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与个人和团队业绩挂钩，体现激励作用。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绩效工资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包括年终奖、项目奖金等，与公司业绩、个人贡献等因素相关。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奖金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适用于核心员工和高层管理人员，与公司业绩和长期发展相关。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股票期权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薪酬构成及计算方法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不同岗位薪酬差异比较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算法工程师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高薪岗位，需要具备深厚的数学功底和编程能力，薪酬与经验和技能水平密切相关。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自然语言处理工程师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需要具备语言学、计算机等学科背景和技能，薪酬中等偏上。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数据科学家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需要具备统计学、计算机、数学等学科背景和技能，薪酬较高。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机器学习工程师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需要具备统计学、计算机等学科背景和技能，薪酬较高。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https://d.book118.com/146155121243010042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2024-09-10T16:32:09.925</cp:lastPrinted>
  <dcterms:created xsi:type="dcterms:W3CDTF">2024-09-10T08:32:09Z</dcterms:created>
  <dcterms:modified xsi:type="dcterms:W3CDTF">2024-09-10T08:32:12Z</dcterms:modified>
</cp:coreProperties>
</file>