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0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AF9C36D-5A85-448A-9B4E-65937A79D82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8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8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8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9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9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9B0BC-A7E2-44C5-9BA9-E7FDF608B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F6D451-0F46-4548-B70A-2F4A8C014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E7D88B-3D8E-4398-804B-F045F74BF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CB901A-2096-46B0-BED7-90F2277FC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1E69A9-6C18-4A4D-B998-5FFEBE892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781952-F900-4B5B-984F-E3D765C49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053A9F-45AB-486B-8A9C-14D59CC40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35C541-EA43-4ADF-B396-D9D8C0642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A30435-A1AC-49F2-B230-5E990A55D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04BAE2-7FF3-4E6C-968E-B85895C20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9084E6-F783-45D9-A942-09E0B971E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BA976AF-B7DE-4DD5-AE1E-FD2FE0C7A7D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2E994D7-272E-4ABC-8ABA-8968CE951A5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15523304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中度乙肝护理查房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331720" y="336492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中度乙肝护理查房简介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护理查房步骤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护理查房技巧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护理查房注意事项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护理查房实践案例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中度乙肝护理查房总结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中度乙肝护理查房简介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中度乙肝患者特点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中度乙肝患者是指慢性感染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HBV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病毒，通常具有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ALT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升高、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HBsAg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阳性的特点。这些患者肝功能受损，容易并发肝硬化，需要及时进行护理查房以监测疾病进展。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流程图: 终止 9"/>
          <p:cNvSpPr/>
          <p:nvPr/>
        </p:nvSpPr>
        <p:spPr>
          <a:xfrm>
            <a:off x="4654440" y="40539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流程图: 终止 8"/>
          <p:cNvSpPr/>
          <p:nvPr/>
        </p:nvSpPr>
        <p:spPr>
          <a:xfrm>
            <a:off x="744840" y="40539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流程图: 终止 7"/>
          <p:cNvSpPr/>
          <p:nvPr/>
        </p:nvSpPr>
        <p:spPr>
          <a:xfrm>
            <a:off x="4654440" y="13791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流程图: 终止 3"/>
          <p:cNvSpPr/>
          <p:nvPr/>
        </p:nvSpPr>
        <p:spPr>
          <a:xfrm>
            <a:off x="744840" y="13791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查房内容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3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3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51" name="content.1.title"/>
          <p:cNvSpPr/>
          <p:nvPr/>
        </p:nvSpPr>
        <p:spPr>
          <a:xfrm>
            <a:off x="1467720" y="1633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查体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肝区压痛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肝质地改变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黄疸程度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体重监测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病史询问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发病史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家族史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用药史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饮食习惯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检查实验室指标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HBV</a:t>
            </a: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病毒指标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肝功能指标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凝血功能指标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免疫学指标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议治疗方案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药物治疗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营养支持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生活维护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随访计划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Picture 4"/>
          <p:cNvSpPr/>
          <p:nvPr/>
        </p:nvSpPr>
        <p:spPr>
          <a:xfrm>
            <a:off x="8782560" y="96156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中度乙肝患者护理查房是一项重要的临床工作，通过定期查房可以有效监测疾病进展，及时调整治疗方案，预防并发症的发生。医护人员需要密切关注患者的病情变化，提供全面的护理支持，以提高患者的治疗效果和生活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6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6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83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2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护理查房步骤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查房前准备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进行护理查房之前，护士需要做好充分的准备工作。首先要熟悉病历资料，了解病患的病史和治疗情况。其次是准备必要的器械和工具，包括血压计、体温计等，以确保完成查房所需的一切设备齐全。最后，要确认病患的身份，以避免出现错误操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9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9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17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6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7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8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0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1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4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护理重点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护理乙肝患者时，护士需要重点关注几个方面。首先是观察肝功能指标的变化，包括肝酶、胆红素等。其次是关注肝功能的代谢情况，特别是蛋白质合成和脂肪代谢等方面。此外，护士还需要注意患者可能面临的并发症风险，及时采取相应的护理措施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37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38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9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0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1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2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3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4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58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9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0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1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2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沟通与协作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3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26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6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85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6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7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88" name="Picture 5" descr="C:/Users/Administrator/Desktop/ppt模板/图片素材/插画/QQ截图20240310102520.pngQQ截图20240310102520"/>
          <p:cNvPicPr/>
          <p:nvPr/>
        </p:nvPicPr>
        <p:blipFill>
          <a:blip r:embed="rId2"/>
          <a:srcRect t="8590" b="8590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289" name="Picture 6" descr="C:/Users/Administrator/Desktop/ppt模板/图片素材/插画/QQ截图20240310102542.pngQQ截图20240310102542"/>
          <p:cNvPicPr/>
          <p:nvPr/>
        </p:nvPicPr>
        <p:blipFill>
          <a:blip r:embed="rId3"/>
          <a:srcRect l="2897" r="2897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290" name="Picture 7" descr="C:/Users/Administrator/Desktop/ppt模板/图片素材/插画/QQ截图20240309205650.pngQQ截图20240309205650"/>
          <p:cNvPicPr/>
          <p:nvPr/>
        </p:nvPicPr>
        <p:blipFill>
          <a:blip r:embed="rId4"/>
          <a:srcRect t="19809" b="19809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291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与医生密切合作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2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定期讨论病情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共同制定治疗方案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3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与患者及家属交流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4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了解患者的需求和意见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提供情绪支持和安慰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5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形成多学科联合护理团队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6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与其他专业人员密切合作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共同为患者提供全方位的护理服务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7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8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9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0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1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2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3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4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6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护理查房实例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7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通过实例学习护理查房的技巧和方法。护士可以通过模拟查房，提高对病患的观察能力和沟通技巧，从而更好地护理患者。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09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10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1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2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3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4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5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6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7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8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9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0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1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30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32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护理查房技巧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5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6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7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8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9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0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1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3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查房沟通技巧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进行护理查房时，倾听病患的意见是非常重要的，这可以帮助我们更好地了解病患的需求。同时，要尊重病患的隐私权，保护他们的个人隐私信息。另外，耐心解答病患的疑问也是必不可少的，这有助于建立良好的护患关系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46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47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8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9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0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1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2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3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4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5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6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7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8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9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0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1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2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3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4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5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6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67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69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70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71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问题处理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72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37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7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94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5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6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397" name="Picture 5" descr="C:/Users/Administrator/Desktop/ppt模板/图片素材/插画/QQ截图20240310102520.pngQQ截图20240310102520"/>
          <p:cNvPicPr/>
          <p:nvPr/>
        </p:nvPicPr>
        <p:blipFill>
          <a:blip r:embed="rId2"/>
          <a:srcRect t="8590" b="8590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398" name="Picture 6" descr="C:/Users/Administrator/Desktop/ppt模板/图片素材/插画/QQ截图20240310102542.pngQQ截图20240310102542"/>
          <p:cNvPicPr/>
          <p:nvPr/>
        </p:nvPicPr>
        <p:blipFill>
          <a:blip r:embed="rId3"/>
          <a:srcRect l="2897" r="2897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399" name="Picture 7" descr="C:/Users/Administrator/Desktop/ppt模板/图片素材/插画/QQ截图20240309205650.pngQQ截图20240309205650"/>
          <p:cNvPicPr/>
          <p:nvPr/>
        </p:nvPicPr>
        <p:blipFill>
          <a:blip r:embed="rId4"/>
          <a:srcRect t="19809" b="19809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400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处理并发症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1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及时干预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密切观察病情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2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疾病恶化处理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3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调整治疗方案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加强护理措施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4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突发情况处理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5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迅速处置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保护患者安全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https://d.book118.com/146155233040010103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中度乙肝护理查房</vt:lpstr>
      <vt:lpstr>目录</vt:lpstr>
      <vt:lpstr>第一章 中度乙肝护理查房简介</vt:lpstr>
      <vt:lpstr> </vt:lpstr>
      <vt:lpstr>查房内容</vt:lpstr>
      <vt:lpstr>总结</vt:lpstr>
      <vt:lpstr>第2章 护理查房步骤</vt:lpstr>
      <vt:lpstr>查房前准备</vt:lpstr>
      <vt:lpstr> </vt:lpstr>
      <vt:lpstr>沟通与协作</vt:lpstr>
      <vt:lpstr> </vt:lpstr>
      <vt:lpstr>第3章 护理查房技巧</vt:lpstr>
      <vt:lpstr> </vt:lpstr>
      <vt:lpstr>问题处理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2024-09-28T10:05:07.057</cp:lastPrinted>
  <dcterms:created xsi:type="dcterms:W3CDTF">2024-09-28T02:05:07Z</dcterms:created>
  <dcterms:modified xsi:type="dcterms:W3CDTF">2024-09-28T02:05:09Z</dcterms:modified>
</cp:coreProperties>
</file>