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CB4F17-B691-478F-BBC7-264709B82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ED012-2216-4839-8946-90D96161C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C7C7D-A0B2-4E30-87ED-8865691CC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A49646-B15E-4514-B3F3-504C00E59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72AE46-FBFA-487B-AAE6-9B06C73AB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5AF1B3-2E8E-47C3-9A27-C9BC349FE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68A21C-7A10-419C-94E2-8CE9AAAA0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E40FE-BA8D-4A91-90F9-0D5CEF1C3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7DF44C-302A-4C40-B1B8-6EA540FA9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D3BD8-4986-49A4-BBD6-C35B5E78F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A2C48-A66D-4498-A9F0-E4DFC4EA1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20001314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智能电网与新能源：能源政策与经济发展路径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新能源产业现状及前景分析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能源政策对智能电网与新能源影响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经济发展路径选择与优化建议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案例分析：成功实践分享与启示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结论与展望：携手共创美好未来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智能电网是运用先进的信息通信技术，对电力系统的发电、输电、变电、配电、用电和调度等环节进行智能化改造，实现电力流、信息流和业务流的高度融合，提高电力系统的安全性、经济性、可靠性和环保性。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自愈能力、高安全性、优质电能质量、资产优化管理、兼容性和互动性。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00" r="17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智能电网定义及特点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656" r="13656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我国智能电网建设已取得显著成效，特高压交直流输电技术世界领先，新能源并网规模不断扩大，微电网建设加速推进，能源互联网试点示范项目有序开展。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欧美等发达国家智能电网建设起步较早，已形成了较为完善的智能电网体系架构和技术标准体系。近年来，随着可再生能源的大规模开发和利用，智能电网在能源转型中的作用日益凸显。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电网涉及的关键技术包括先进的信息通信技术、控制技术、储能技术、可再生能源并网技术等。其中，信息通信技术是智能电网的“神经系统”，控制技术是智能电网的“大脑”，储能技术是智能电网的“调节器”，可再生能源并网技术是智能电网的“动力源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智能电网发展面临诸多挑战，如技术标准不统一、数据安全风险高、投资回报周期长等。此外，随着新能源的大规模接入和电动汽车的普及，智能电网还需解决新能源消纳、负荷波动等问题。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关键技术应用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关键技术应用及挑战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新能源产业现状及前景分析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5" r="14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随着光伏技术的不断进步和成本降低，太阳能发电已成为全球范围内最具潜力的可再生能源之一。目前，太阳能发电在分布式能源供应、大型地面电站等领域得到广泛应用。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太阳能利用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风能是一种清洁、可再生的能源，风力发电技术已相对成熟。全球范围内，风能发电装机容量持续增长，尤其在欧美等发达国家，风能已成为重要的能源供应来源。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风能利用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太阳能、风能等可再生能源利用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随着环保意识的提高和技术的进步，电动汽车市场规模不断扩大。目前，特斯拉、比亚迪等企业在电动汽车领域处于领先地位，同时传统汽车企业也在积极布局电动汽车市场。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电动汽车市场现状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电动汽车产业链包括电池、电机、电控等核心零部件生产，以及整车制造、充电设施建设等环节。上下游企业紧密合作，共同推动电动汽车产业的发展。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产业链上下游企业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电动汽车产业链布局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储能技术进展及市场机遇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储能技术种类及应用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目前，储能技术主要包括抽水蓄能、压缩空气储能、化学储能等。这些技术在电力系统调峰、分布式能源等领域得到广泛应用，对于提高能源利用效率具有重要意义。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市场机遇与挑战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随着可再生能源的大规模开发和电动汽车的普及，储能市场需求将持续增长。然而，储能技术仍面临成本、安全等方面的挑战，需要进一步加强技术研发和政策支持。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能源政策对智能电网与新能源影响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支持智能电网与新能源领域的技术研发和创新，提升产业核心竞争力。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能源战略转型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国家提出构建清洁低碳、安全高效的现代能源体系，智能电网与新能源成为战略转型的重要支撑。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政策扶持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通过财政补贴、税收优惠、电价优惠等措施，鼓励智能电网与新能源的发展和应用。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国家层面政策导向及支持措施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新能源发展规划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地方政府结合当地资源禀赋和产业基础，制定新能源发展规划，明确发展目标、重点任务和保障措施。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推动当地智能电网建设和升级，提高电网接纳新能源的能力，优化能源配置。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示范项目推广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通过示范项目建设和推广，促进智能电网与新能源技术的普及和应用。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地方政府配套政策实施情况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https://d.book118.com/146200013145010043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2024-09-11T15:09:33.741</cp:lastPrinted>
  <dcterms:created xsi:type="dcterms:W3CDTF">2024-09-11T07:09:33Z</dcterms:created>
  <dcterms:modified xsi:type="dcterms:W3CDTF">2024-09-11T07:09:35Z</dcterms:modified>
</cp:coreProperties>
</file>