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76F50-74C8-451F-A074-4CB2EA8A7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2873A-26B1-42B4-953A-88920852D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14516-10B1-4668-8AD4-63CE97207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C2D39-D596-4FCB-820C-CAD99FF89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BF8631-1D0B-4ED5-81A4-BF0097000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F2803-CA03-4053-A081-2538A258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31D86E-4544-4F65-AB07-A93D8C2B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45BDC-6E36-4418-BD5F-1B4E6F5A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643DB-8397-41DF-B6CC-2F4A0DF85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B5263-CDCE-4157-85E1-9945D715F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0E6C9-8D61-4206-9AD0-8A677ACF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01140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小班数学课件《有趣的图形宝宝》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巩固练习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导入环节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70" r="1627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246" r="1624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激发兴趣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通过趣味互动激发幼儿对图形的好奇心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使用动画或实物模型展示有趣的图形宝宝，引起幼儿的兴趣。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通过提问和引导，让幼儿表达对图形的观察和想象。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64" r="12664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回顾和巩固幼儿对基础图形的认知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ts val="270"/>
              </a:spcBef>
              <a:buFont typeface="Arial"/>
              <a:buChar char="•"/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 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通过展示和辨认，让幼儿识别和说出圆形、三角形、正方形等基础图形。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设计小游戏，如“图形匹配”或“拼图游戏”，让幼儿在实际操作中加深对图形的记忆。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复习已学图形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新课学习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了解新图形的基本特征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通过观察和触摸，让孩子们认识圆形、三角形、正方形等基本图形，了解它们的基本特征，如圆形的圆滑、三角形的尖角等。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16" r="2381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认识新图形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848" r="1184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掌握图形宝宝的基本属性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通过观察和比较，让孩子们了解图形宝宝的基本属性，如大小、颜色、形状等，并能够根据属性对图形进行分类和排序。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图形宝宝的特点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理解图形宝宝的实际应用价值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通过实际操作和游戏，让孩子们了解图形宝宝在实际生活中的用途，如拼图游戏、搭积木等，培养孩子们的想象力和创造力。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图形宝宝的用途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71" r="129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通过分类活动，培养幼儿的观察和分辨能力。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准备各种形状的图形宝宝，如圆形、三角形、正方形等，让幼儿根据形状将图形宝宝分类，并引导他们认识和分辨不同的形状。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图形宝宝分类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https://d.book118.com/146201140132010045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2024-09-14T08:38:04.384</cp:lastPrinted>
  <dcterms:created xsi:type="dcterms:W3CDTF">2024-09-14T00:38:04Z</dcterms:created>
  <dcterms:modified xsi:type="dcterms:W3CDTF">2024-09-14T00:38:06Z</dcterms:modified>
</cp:coreProperties>
</file>