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C5B41-AAD5-4A0F-9B8A-B9FD0BB3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F1680-DC7A-442F-8890-F8A3AB322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E80D5-2DB7-496D-9711-35D238F0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E73BF-E397-4868-B00A-C600F0CC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3EA15-A7DF-4796-A62C-D54C692C8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440CB-536D-4EEF-BE96-6ACAEC07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F3576-9DD2-4E9C-83F8-30E0F9AC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844E-0515-42EF-9BAA-8007D661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A5A9E-3F5B-4410-B5CB-F7A57955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417A9-F505-404C-B3C6-13CE6A1A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5E9B9-1455-4BA5-BF53-9C474F87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200023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高中生职业生涯规划《自我认识》通用课件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自我认识总结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年龄：17岁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学校：某市第一中学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姓名、年龄、学校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2" b="16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909" b="169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喜欢听流行音乐和古典音乐，会弹奏吉他。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热衷于阅读各类小说、散文和科普书籍。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喜欢篮球和羽毛球，经常参加学校的体育活动。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善于与人沟通，乐于助人，人际关系良好。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乐观开朗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对待学习、工作认真负责，追求完美。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勇于挑战自我，不断追求进步和成长。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艺术与设计类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科技与工程类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商业与金融类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医学与健康类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喜欢的职业类型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对绘画、音乐、舞蹈等艺术形式有浓厚兴趣，喜欢创新和表达。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对科技产品、机械装置、电子设备等有强烈好奇心，善于解决问题。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对市场动态、经济趋势、投资理财等方面感兴趣，具备商业头脑。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关注人类健康，对医学、营养学等领域有兴趣，富有同情心。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229" r="212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707" r="87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对哪些工作内容感兴趣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享受带领团队、协调资源、共同达成目标的过程。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热衷于深入研究某个领域，发现新知识，不断挑战自我。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善于与人交流，能够清晰表达自己的观点和想法。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不满足于现状，渴望创造出新的产品或服务。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团队合作与领导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深入研究与探索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沟通与表达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创造与革新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317" r="53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对某个领域的浓厚兴趣往往成为个人在该领域取得成功的关键因素。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兴趣驱动职业发展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了解自己的兴趣和职业发展方向，选择与之匹配的专业和职业。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兴趣与职业匹配度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对所学专业或从事的工作有浓厚兴趣，会激发个人持续学习和进步的动力。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兴趣激发学习动力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对工作内容的兴趣直接影响工作满意度和职业幸福感，进而影响个人职业生涯的发展。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兴趣与工作满意度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职业兴趣与未来发展的关联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https://d.book118.com/146202000230010032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2024-09-01T06:01:55.092</cp:lastPrinted>
  <dcterms:created xsi:type="dcterms:W3CDTF">2024-08-31T22:01:55Z</dcterms:created>
  <dcterms:modified xsi:type="dcterms:W3CDTF">2024-08-31T22:01:57Z</dcterms:modified>
</cp:coreProperties>
</file>