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16B57-D513-46B0-8067-ACD70214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A06BD-55F2-4B04-B253-765A8E5E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A255F-4B7E-422E-B564-960A776F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87D9D-83D9-4983-A562-9D93FD46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6CF2F-9296-4DA9-8ACE-15053E5C0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BA30E-88B4-49E9-9E18-8FEAE001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91126-4E67-45B7-A609-6E64C652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83E1D-B308-411C-B597-A629996B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5C360-868E-443B-A92D-8D08ACEFC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96F87-2746-43E8-8F89-9485EA172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2B370-9DE2-480D-B416-02105B40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30451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商市场消防培训课件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火灾现场应急处置措施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消防安全管理制度与法规政策解读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商场市场特殊场所消防安全策略探讨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互动环节——实践操作演练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74" r="32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可燃物、助燃物（通常是氧气）和着火源是构成燃烧的三个要素，缺一不可。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包括易燃固体、易燃液体、易燃气体等，如木材、纸张、汽油、液化石油气等。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商市场中可能存在的危险源包括电气线路老化、违规使用明火、易燃物品存储不当等。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常见易燃物品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https://d.book118.com/146203045100010040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2024-09-06T16:14:04.607</cp:lastPrinted>
  <dcterms:created xsi:type="dcterms:W3CDTF">2024-09-06T08:14:04Z</dcterms:created>
  <dcterms:modified xsi:type="dcterms:W3CDTF">2024-09-06T08:14:06Z</dcterms:modified>
</cp:coreProperties>
</file>