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707C5-73CB-460D-A705-9EEB7E66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36F3A-DA95-4D8F-BB09-2868CCCD6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930C1-DF55-453C-9D8B-EB9343016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98BEC-1117-4365-8E93-92CC8C1CA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D0E97-4ECB-4B39-908C-8669C4AEF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CB9DB-50ED-4DAC-AF7E-19B5768DC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BE1CE-67BF-479B-8316-55D685B9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F6A9D-2246-4D66-A67D-E938C40A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6B60D-6D6F-482D-9456-D9ED7DEE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45BE6-A82A-41B5-A696-C74637B5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B6B7E-B6CA-4D66-926D-2D63F85AF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305110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物流公司消防培训课件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物流公司火灾风险分析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应急疏散与逃生自救技巧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初期火灾扑救方法与技巧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总结回顾与考核评估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可燃物、助燃物（通常是氧气）和着火源是构成燃烧的三个要素，缺一不可。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包括易燃液体（如汽油、柴油等）、易燃固体（如硫磺、硝化棉等）、自燃物品（如黄磷、油纸等）和遇湿易燃物品（如金属钾、钠等）。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在物流过程中，危险源可能包括装载不当、运输工具故障、静电火花、违规操作等。员工应学会识别这些危险源，并采取相应的预防措施。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常见易燃物品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https://d.book118.com/146203051100010040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2024-09-06T16:14:04.907</cp:lastPrinted>
  <dcterms:created xsi:type="dcterms:W3CDTF">2024-09-06T08:14:04Z</dcterms:created>
  <dcterms:modified xsi:type="dcterms:W3CDTF">2024-09-06T08:14:06Z</dcterms:modified>
</cp:coreProperties>
</file>