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456068-880B-49D7-AB43-5D36E8872F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05F5F1-37BA-47D0-A797-5F32A5CE8C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823686-0788-42B1-9E21-3667FEB08A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F52DE6-4052-4A81-9A49-4653693CC1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79BEDE0-B318-4BB3-8439-4593B1A45A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F339923-E4E1-44B3-B6E4-2FADF28028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9ECA17E-03E2-4816-91BE-6DEAA18E4C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846E1C-39F4-4B84-8DFA-4AB99D82AF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6A798D-7306-4454-B8E5-2FB47F15E3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A39D4E-466A-472C-A142-EEE80BB2B4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609CAB-78B0-405F-8CAE-4D49168416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6203150054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心理健康课理解和认识总结报告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心理健康的定义和重要性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心理健康课程的主要内容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对心理健康课程的理解和认识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本报告旨在总结和梳理对心理健康课程的理解和认识，以促进对心理健康教育的进一步探讨和研究。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随着社会的发展，心理健康问题日益受到关注。为了提高人们对心理健康的认识，许多学校和机构开设了心理健康课程。本报告基于对这些课程的参与和学习，对其进行了深入的探讨和分析。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469" r="12469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本报告分为三个部分，分别是课程概述、理解和认识总结、以及未来展望。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报告内容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在课程概述部分，我们将介绍心理健康课程的基本情况，包括课程目标、课程内容、教学方法等。在理解和认识总结部分，我们将结合课程内容，对心理健康的概念、意义、影响因素以及应对策略进行深入的分析和总结。最后，在未来的展望部分，我们将提出对心理健康教育的建议和展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报告结构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报告的结构和内容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心理健康的定义和重要性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045" b="1904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心理健康的定义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心理健康是指个体在心理、情感和社交层面上的完好状态，包括积极乐观的情绪、健全的人格、良好的社会适应能力以及高效的心理活动。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心理健康不仅指没有心理疾病，更强调个体心理的积极发展和良好适应，追求身心的全面健康。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心理健康对个人的幸福感和生活质量有着至关重要的影响，良好的心理健康有助于提高个人的幸福感和满足感。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心理健康有助于个人更好地应对生活中的挑战和压力，提高个人的适应能力和抗压能力。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0234" b="10234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9125" b="9125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心理健康有助于提高个人的创造力和工作效率，为个人和社会的发展做出贡献。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172" b="3172"/>
          <a:stretch>
            <a:fillRect/>
          </a:stretch>
        </p:blipFill>
        <p:spPr>
          <a:xfrm>
            <a:off x="544772" y="4664093"/>
            <a:ext cx="2256056" cy="1267968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心理健康的重要性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7999" b="179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0491" b="1049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心理健康与生活质量的关系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心理健康和生活质量是密切相关的，良好的心理健康能够提高个人的生活质量，而心理问题则可能导致生活质量的下降。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生活质量涵盖了多个方面，如身体健康、家庭关系、工作满意度、社交关系等，这些方面都与心理健康有着密切的联系。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心理健康状况对个人的幸福感和满足感有直接影响，同时也影响着个人的工作、学习和家庭生活等方面。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心理健康课程的主要内容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了解自己的性格、价值观、兴趣爱好、优势和不足等，增强自我意识和自我觉察能力。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自我认知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7750" r="7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自我接纳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417" r="134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自我调节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学会接受自己的不完美和缺点，培养积极的心态和自尊心。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通过自我调节，控制情绪和行为，保持心理平衡和稳定。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自我认知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学会识别自己的情绪，理解情绪产生的原因和影响。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282" r="1428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708" r="708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2344" r="2344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情绪识别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掌握情绪调节的方法和技巧，控制情绪波动和冲动。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情绪调节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学会表达自己的情绪，与他人建立良好的情感沟通。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情绪表达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情绪管理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https://d.book118.com/146203150054010100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2024-09-24T07:25:22.565</cp:lastPrinted>
  <dcterms:created xsi:type="dcterms:W3CDTF">2024-09-23T23:25:22Z</dcterms:created>
  <dcterms:modified xsi:type="dcterms:W3CDTF">2024-09-23T23:25:24Z</dcterms:modified>
</cp:coreProperties>
</file>