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16FF4-15F2-4D0F-9C1B-39AF06F14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A2418-2C68-4DA2-AB56-A06919801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3153D-33D5-4F00-A317-E099B502E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DF549-02D5-4715-8B5D-372B7B0E1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6F6EF8-995B-405A-938B-71E46BA87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AAAF1-1DA5-4AB8-9436-4F2C2AD85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D9C57-54E7-46E4-B6F3-CA82B08DE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83B99-5307-4439-96C2-91A9FFF52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1C6A6-C465-4858-B6A3-559DE6CD3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154BE-6D73-4E19-ACC7-A48E90C33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3C424-8F0B-4BAD-B518-DE66B6093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031501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防治生产性毒物的综合措施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生产性毒物的危害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防治生产性毒物的措施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法律法规与监管措施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5" name="AutoShape 5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6" name="Connector 6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10" name="AutoShape 10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2" name="Freeform 12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5" name="AutoShape 15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8" name="AutoShape 18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20" name="Freeform 20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Freeform 23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7" name="Freeform 27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Freeform 31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Freeform 35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生产过程中产生的毒物对工人健康造成严重威胁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长期接触生产性毒物可能导致各种职业病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毒物对环境的污染和破坏也日益严重</a:t>
            </a:r>
            <a:endParaRPr lang="en-US" sz="1100"/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9" name="Group 39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提高生产效率和产品质量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促进可持续发展和环境保护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50" name="TextBox 50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保护工人健康，减少职业病的发生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生产性毒物的危害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9" name="AutoShape 9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11" name="AutoShape 11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对人体的危害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6" name="TextBox 36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短时间内大量接触生产性毒物可能导致急性中毒，出现头痛、恶心、呕吐、呼吸困难等症状，严重时可能导致昏迷甚至死亡。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慢性中毒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40" name="TextBox 40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长期接触低浓度的生产性毒物可能引起慢性中毒，症状可能包括头痛、乏力、失眠、食欲不振等，长期接触还可能引发各种疾病，如肝肾损伤、神经损伤等。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致癌性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4" name="TextBox 44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一些生产性毒物被确认为致癌物质，长期接触可能增加患癌症的风险。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生产性毒物可能通过废水、废气和废渣排放到环境中，造成土壤污染，影响土壤生态平衡。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生产性毒物也可能通过废水排放进入水体，造成水体污染，影响水生生物的生存和水资源的利用。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废气排放可能导致大气污染，影响空气质量，对人类健康和生态环境造成威胁。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产品不合格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生产过程中如果存在有毒物质的控制不当，可能导致产品质量不合格，影响企业的声誉和经济效益。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设备腐蚀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一些生产性毒物可能对设备造成腐蚀，影响设备的正常运行和使用寿命。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生产事故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生产性毒物的存在可能导致生产事故的发生，如火灾、爆炸等，对工业生产和人员安全造成威胁。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对工业生产的危害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防治生产性毒物的措施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https://d.book118.com/146203150141010054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2024-09-21T19:09:26.909</cp:lastPrinted>
  <dcterms:created xsi:type="dcterms:W3CDTF">2024-09-21T11:09:26Z</dcterms:created>
  <dcterms:modified xsi:type="dcterms:W3CDTF">2024-09-21T11:09:28Z</dcterms:modified>
</cp:coreProperties>
</file>