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5C9BD-8463-4133-AE05-9D270193D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04627-F869-48F8-A4A9-93D9FE516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D8CC8-CEDB-4242-9C00-630A18817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54DA3-09CA-4750-B1C1-31B2E0C17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8AABA2-81D0-443A-A761-1422133DB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3B5011-B09D-4DD5-973B-9641FE2AE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269D80-CF79-483B-9857-7FE0F4E16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FDF89-700D-480D-87C8-2F94452CE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A22A8-6534-4C39-B780-7BDAB0C44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060F7-727A-47EB-8753-953C5752D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22BEB-403A-49BB-BA0A-D86714231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04124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重点专科建设PPT\n## 1.护理重点专科建设的背景及意义\n### 1.1护理重点专科建设的发展现状\n### 1.2护理重点专科建设的重要性\n### 1.3护理重点专科建设的机遇与挑战\n## 2.护理重点专科建设的目标与规划\n### 2.1护理重点专科建设的总体目标\n### 2.2护理重点专科建设的具体规划\n### 2.3护理重点专科建设的实施步骤与策略\n## 3.护理重点专科建设的人力资源管理\n### 3.1护理重点专科建设的人才引进与选拔\n### 3.2护理重点专科建设的人才培养与培训\n### 3.3护理重点专科建设的人才激励与留任\n## 4.护理重点专科建设的技术与设备\n### 4.1护理重点专科建设的技术创新与引进\n### 4.2护理重点专科建设的设备配置与更新\n### 4.3护理重点专科建设的技术评估与优化\n## 5.护理重点专科建设的质量与安全管理\n### 5.1护理重点专科建设的质量标准与体系\n### 5.2护理重点专科建设的质量监控与改进\n### 5.3护理重点专科建设的安全管理与应急预案\n## 6.护理重点专科建设的成果与影响\n### 6.1护理重点专科建设的成果展示与评估\n### 6.2护理重点专科建设的经验总结与推广\n### 6.3护理重点专科建设的持续改进与发展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护理重点专科建设PPT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护理重点专科建设的背景及意义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护理重点专科建设起步较晚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开始关注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90年代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逐步发展</a:t>
                </a:r>
                <a:endParaRPr/>
              </a:p>
            </p:txBody>
          </p:sp>
          <p:sp>
            <p:nvSpPr>
              <p:cNvPr id="22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护理重点专科建设取得一定成果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拥有一批优秀的护理专科人才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形成一批具有特色的护理专科技术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为患者提供高质量的护理服务</a:t>
                </a:r>
                <a:endParaRPr/>
              </a:p>
            </p:txBody>
          </p:sp>
          <p:sp>
            <p:nvSpPr>
              <p:cNvPr id="22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护理重点专科建设仍存在问题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护理专科发展不平衡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护理专科人才短缺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护理专科技术创新不足</a:t>
                </a:r>
                <a:endParaRPr/>
              </a:p>
            </p:txBody>
          </p:sp>
          <p:sp>
            <p:nvSpPr>
              <p:cNvPr id="22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护理重点专科建设的发展现状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满足患者多样化、个性化的护理需求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提高患者满意度和忠诚度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促进护理学科发展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推动护理学科的理论创新和实践创新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提高护理学科的国际竞争力</a:t>
                </a:r>
                <a:endParaRPr/>
              </a:p>
            </p:txBody>
          </p:sp>
        </p:grpSp>
        <p:grpSp>
          <p:nvGrpSpPr>
            <p:cNvPr id="23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提升医院核心竞争力</a:t>
                </a:r>
                <a:endParaRPr/>
              </a:p>
            </p:txBody>
          </p:sp>
          <p:sp>
            <p:nvSpPr>
              <p:cNvPr id="24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吸引更多优秀护理人才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提高医院的社会声誉和经济效益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护理重点专科建设的重要性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护理重点专科建设的机遇与挑战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国家对医疗卫生事业的支持和重视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人们对健康需求的不断提高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护理技术的不断创新和发展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护理重点专科建设的资金投入不足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护理重点专科建设的人才短缺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护理重点专科建设的市场竞争激烈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护理重点专科建设的目标与规划</a:t>
            </a:r>
            <a:endParaRPr/>
          </a:p>
        </p:txBody>
      </p:sp>
      <p:sp>
        <p:nvSpPr>
          <p:cNvPr id="2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建立一批具有国际竞争力的护理重点专科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护理专科技术水平达到国内领先水平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护理专科人才培养和引进取得显著成效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护理专科服务质量和患者满意度得到显著提高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推动护理学科的整体发展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构建完善的护理学科体系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促进护理学科的理论创新和实践创新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提高护理学科的国际影响力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护理重点专科建设的总体目标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制定护理重点专科建设的实施方案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明确护理重点专科建设的目标和发展方向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制定护理重点专科建设的具体措施和时间表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加强护理重点专科建设的组织和管理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建立护理重点专科建设的组织管理体系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制定护理重点专科建设的考核和评价标准</a:t>
                </a:r>
                <a:endParaRPr/>
              </a:p>
            </p:txBody>
          </p:sp>
          <p:pic>
            <p:nvPicPr>
              <p:cNvPr id="28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保障护理重点专科建设的资金投入和人才支持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加大护理重点专科建设的资金投入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引进和培养一批优秀的护理专科人才</a:t>
                </a:r>
                <a:endParaRPr/>
              </a:p>
            </p:txBody>
          </p:sp>
          <p:pic>
            <p:nvPicPr>
              <p:cNvPr id="29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护理重点专科建设的具体规划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护理重点专科建设的实施步骤与策略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确定护理重点专科建设的方向和目标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制定护理重点专科建设的实施方案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组织实施护理重点专科建设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加强护理重点专科建设的政策支持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建立护理重点专科建设的协同机制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加强护理重点专科建设的国际合作与交流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护理重点专科建设的人力资源管理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人才引进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制定护理重点专科建设的人才引进计划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拓宽护理重点专科建设的人才引进渠道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建立科学的护理重点专科建设人才选拔机制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选拔具有创新能力和实践经验的人才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护理重点专科建设的人才引进与选拔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制定护理重点专科建设的人才培养计划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加强护理重点专科建设的人才实践锻炼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加强护理重点专科建设的人才培训体系建设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提高护理重点专科建设人才的培训质量和效果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护理重点专科建设的人才培养与培训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护理重点专科建设的人才激励与留任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建立公平、合理的护理重点专科建设人才激励机制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提高护理重点专科建设人才的薪酬待遇和福利待遇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留任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加强护理重点专科建设的人才文化建设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提高护理重点专科建设人才的职业认同感和归属感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https://d.book118.com/146204124222010051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护理重点专科建设PPT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2024-09-17T21:07:23.684</cp:lastPrinted>
  <dcterms:created xsi:type="dcterms:W3CDTF">2024-09-17T13:07:23Z</dcterms:created>
  <dcterms:modified xsi:type="dcterms:W3CDTF">2024-09-17T13:07:25Z</dcterms:modified>
</cp:coreProperties>
</file>