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05C1A-E0B9-49B4-A808-3D68768A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6D936-E01D-4E32-9A5D-AD2D616F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2EA28-1B22-4431-8681-610DCB14E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7C889-463C-43D6-B334-0BFBA2AFC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364FA-E5FE-4A74-B142-230C020DF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051E4-D9F2-4450-9EF0-02AC87FF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B8CF7-81C6-4060-B6D5-700AF529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AAF1C-CF99-4547-A9AA-91ED0E496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D946E-4D45-4E90-9FD8-6B648412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2C8E8-A8C7-4370-A8FE-274462130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D5896-6865-4C69-B018-D62C75681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42101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迈向2060年碳达峰与碳中和在未来中国发展中的机遇与挑战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碳达峰与碳中和背景与意义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迈向2060年碳达峰路径分析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碳中和实现方式探讨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未来中国发展机遇挖掘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面临挑战及应对策略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政策建议与行动方案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碳达峰与碳中和背景与意义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温室气体排放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全球温室气体排放导致地球温度升高，引发极端天气事件、海平面上升等严重问题。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国际社会通过《巴黎协定》等协议加强合作，共同应对气候变化挑战。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减排目标与时间表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各国根据自身国情提出减排目标和时间表，以实现全球温室气体排放的减少。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绿色发展理念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中国政府强调绿色发展理念，推动经济社会全面绿色转型。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政策措施与行动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中国政府制定一系列政策措施和行动计划，包括能源结构调整、生态保护修复、低碳技术创新等。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碳达峰与碳中和承诺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中国政府提出2030年前实现碳达峰、2060年前实现碳中和的目标。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中国政府承诺与目标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94" b="18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经济发展与环境保护平衡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高质量发展要求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中国经济发展进入新阶段，要求实现高质量发展，注重环境保护和可持续发展。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绿色低碳发展路径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推动绿色低碳发展是实现经济发展与环境保护平衡的重要途径，包括发展清洁能源、促进循环经济、推广绿色生活方式等。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创新驱动发展战略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中国政府实施创新驱动发展战略，推动绿色低碳技术的研发和应用，提高资源利用效率和生态环境质量。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迈向2060年碳达峰路径分析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能源消费结构转型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降低煤炭消费比重，大力发展清洁能源，提高非化石能源消费比重。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能源供应体系改革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构建清洁低碳、安全高效的能源体系，推进能源生产和消费革命。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加强可再生能源、核能、储能等领域的技术研发和应用，提高能源利用效率。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能源结构调整与优化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工业领域碳捕集与封存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研发和应用工业领域碳捕集与封存技术，实现源头减排和过程控制。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加快传统产业绿色化改造，推动高耗能、高排放产业向绿色低碳转型。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绿色制造体系建设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推广绿色制造技术和装备，构建高效、清洁、低碳、循环的绿色制造体系。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工业领域减排措施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交通领域电动化与智能化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加快交通领域电动化进程，推广智能交通和共享出行模式，降低交通领域碳排放。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碳汇建设与生态保护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加强森林、草原、湿地等生态系统保护和修复，提升自然生态系统碳汇能力。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建筑节能与绿色建筑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推广建筑节能技术和绿色建筑标准，提高建筑能效和绿色化水平。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建筑交通等领域创新举措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碳中和实现方式探讨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森林碳汇作用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森林作为地球上最大的碳库之一，通过光合作用吸收大气中的二氧化碳并将其固定在植被和土壤中，从而起到减缓气候变化的作用。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中国政府高度重视森林碳汇在应对气候变化中的作用，出台了一系列政策措施，如扩大森林面积、提高森林质量、加强森林保护等，以推动森林碳汇能力的提升。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森林碳汇作用及政策支持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CCUS是碳捕获、利用与封存技术的简称，通过捕获工业排放的二氧化碳，将其利用或封存，以实现减排和碳中和的目标。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CCUS技术概述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成本的降低，CCUS技术在未来将有广泛的应用前景。例如，在钢铁、水泥、化工等高排放行业中，通过CCUS技术实现大规模减排；同时，CCUS技术还可以与可再生能源、氢能等清洁能源技术相结合，构建低碳甚至零碳的能源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CCUS技术应用前景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https://d.book118.com/146204210100010031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2024-08-29T20:01:41.056</cp:lastPrinted>
  <dcterms:created xsi:type="dcterms:W3CDTF">2024-08-29T12:01:41Z</dcterms:created>
  <dcterms:modified xsi:type="dcterms:W3CDTF">2024-08-29T12:01:43Z</dcterms:modified>
</cp:coreProperties>
</file>