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D2276-4AB3-446A-A07E-612CE68E9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76F70-3D4F-437E-9ABF-74EB0429D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2DE8D-4D77-484C-A6BE-9FB887209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5D779-C744-463D-ADEE-B21FB7FCA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F04DF5-4B85-43CC-A1B6-B307B4F33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A82BE2-51B0-4B54-8551-A83011EF2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B6331A-6C94-42F8-8DC0-683854140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72E32D-52C6-4FF5-B57F-965192DC8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1455A-82F1-4DE9-9D98-D2C09FF6B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0AE14-762E-494A-80DC-639F0AD38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996C6-C2E4-451E-A644-BBD2C41AD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0513511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医药经理的项目评估技巧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项目评估概述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项目技术方案评估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项目经济效益评估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项目可持续发展潜力评估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项目评估概述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项目评估是对医药项目的全面审查，包括项目的科学性、技术可行性、市场前景、经济效益等方面，以确定项目的价值和潜在风险。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项目评估的主要目的是为决策者提供客观、全面的信息，以支持项目立项、投资、合作等决策，确保资源的合理配置和项目的成功实施。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项目评估定义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项目评估应遵循公正性、客观性、科学性、实用性等原则，确保评估结果的准确性和可信度。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常用的项目评估方法包括专家评审、市场调研、财务分析、风险评估等，可根据项目特点和需求选择合适的评估方法。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评估原则及方法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医药行业具有高技术含量、高投入、高风险、长周期等特点，对项目的创新性、安全性和有效性有严格要求。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医药行业面临政策调整、市场竞争、技术更新等挑战，需要在项目评估中充分考虑这些因素对项目的影响。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分析目标市场的规模、增长率以及潜在的市场空间，以评估项目的市场潜力。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市场规模及增长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市场发展趋势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了解目标客户的需求变化以及未被满足的需求，以判断项目产品或服务的市场接受度。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关注行业发展趋势和新兴技术，预测未来市场可能的变化，为项目决策提供依据。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了解国家及地方政策法规对项目所处行业的影响，如医保政策、药品审批政策等。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相关政策法规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分析政策法规的未来走向，预测可能对项目产生的积极或消极影响。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政策变动趋势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确保项目符合相关法规要求，避免潜在的法律风险。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合规性要求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竞争对手情况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识别项目所处市场的主要竞争对手，分析其市场份额、产品特点、营销策略等。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了解市场的竞争格局，如市场份额分布、竞争强度等，以判断项目的竞争地位。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竞争优劣势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评估项目与竞争对手在产品、技术、品牌、渠道等方面的优劣势，为制定项目策略提供依据。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项目技术方案评估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评估项目所采用的技术是否具有创新性，是否能够突破现有技术瓶颈，为医药领域带来新的突破。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技术成熟度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分析项目技术的成熟度，包括实验室研究阶段、临床试验阶段以及产业化阶段等，以判断技术的可行性及风险。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技术创新性及成熟度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评估研发团队的规模和结构，包括科研人员、医学专家、临床医生等，以确保团队具备完成项目的能力。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了解团队成员在相关领域的研发经验和技术积累，以判断其对项目的把握程度和风险应对能力。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研发经验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研发团队实力及经验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临床试验结果及安全性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临床试验结果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分析项目已完成的临床试验结果，包括疗效、副作用等方面的数据，以评估项目的临床价值和市场前景。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安全性评估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对项目所涉及药品或治疗方法的安全性进行评估，预测可能存在的风险及应对措施，以确保患者的安全。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项目经济效益评估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https://d.book118.com/146205135115010044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2024-09-12T20:58:47.141</cp:lastPrinted>
  <dcterms:created xsi:type="dcterms:W3CDTF">2024-09-12T12:58:47Z</dcterms:created>
  <dcterms:modified xsi:type="dcterms:W3CDTF">2024-09-12T12:58:49Z</dcterms:modified>
</cp:coreProperties>
</file>