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E9BE5-7B07-407C-B880-EB70249D3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D952E-0DBA-431A-83DD-160B1BD66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ECD57-AC46-4FD0-B6B0-479756075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DC557-64E1-4AA0-8601-33EA5022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F35CB3-3905-4D4F-947B-A0F162EE5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2C55F-B8A8-4C16-9CB6-14F1848E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D4CC5-C053-49F8-BD6A-EF94C54B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9B9AE-4096-4F30-9823-AEBE11D3D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29A97-E029-431A-95A1-110595CF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284BF-C38E-41F7-A2B6-DC417794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04110-DEC0-4D94-8BD0-761E9D044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013513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协商和解决问题的拜访技巧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协商技巧运用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拜访后总结与跟进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明确希望通过此次拜访解决的问题或达成的目标。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确定拜访目标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75" b="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对需要解决的问题进行深入分析，明确问题的关键点。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根据问题分析结果，制定相应的解决策略。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明确拜访目的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通过公开渠道或第三方了解对方的背景、经历、喜好等。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202" r="720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根据收集到的信息，分析对方可能的需求和关注点。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分析对方需求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根据对方需求和关注点，制定相应的应对措施。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了解对方背景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与对方协商确定合适的拜访时间。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91" b="1079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确定拜访时间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根据拜访时间和地点，合理安排行程，确保准时到达。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安排行程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08" r="2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为可能出现的交通拥堵等不可预测因素预留足够时间。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预留足够时间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制定拜访计划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35" b="54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008" b="150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收集与拜访目的相关的资料，如产品介绍、案例分析等。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整理资料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对收集到的资料进行整理，提炼出关键信息。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制作演示文稿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根据需要，制作简洁明了的演示文稿，以便向对方展示。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确保你的拜访时间合适，不会打扰到对方的工作或生活。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即使你不同意对方的看法，也要尊重他们的观点，并尝试理解他们的立场。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尊重对方的隐私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不要询问过于私人的问题，保持适当的社交距离。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268" r="2426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尊重对方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在对方发言时，保持专注，不要打断或急于反驳。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在对方发言后，重复或总结对方的观点，以确保你正确理解了他们的意思。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通过提问或引导，鼓励对方表达更多观点和想法。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倾听对方意见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在交流中保持一致的立场和态度，不要让对方感到困惑或矛盾。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在拜访前明确你的目的和期望结果，以便在交流中保持清晰的方向。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用简洁、清晰的语言表达你的观点和想法，避免使用复杂的词汇或术语。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表达清晰明确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54" r="505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微笑可以缓解紧张气氛，让对方感到更加舒适和放松。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对对方的观点或建议给予积极的反馈和肯定，以增强互信和合作意愿。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积极肯定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避免使用攻击性或负面的语言，以免破坏良好关系。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避免攻击性语言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保持友好态度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协商技巧运用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82" r="1118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在拜访前，充分了解对方的情况和需求，制定详细的计划和策略。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主导对话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在对话中，积极引导话题，掌握对话的主动权，确保对话朝着有利于解决问题的方向发展。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根据实际情况，适时调整策略和方案，确保协商过程顺利进行。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掌握主动权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https://d.book118.com/146210135133010055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2024-09-23T03:07:33.395</cp:lastPrinted>
  <dcterms:created xsi:type="dcterms:W3CDTF">2024-09-22T19:07:33Z</dcterms:created>
  <dcterms:modified xsi:type="dcterms:W3CDTF">2024-09-22T19:07:35Z</dcterms:modified>
</cp:coreProperties>
</file>