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E895F-6EB2-4B54-B67C-06291354F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3C048-E0FC-4D85-82E6-0315A925E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F1DB4-E337-4B6B-9199-FFA3C7233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CC54E8-D5CA-4DF8-AF70-1B38BEFD9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F9D7FE-3D0E-41E8-BF6D-8B47DA1CF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34688-0949-4493-9C08-9755EB66C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0ECFE-CBF4-43E3-91DD-EEDD2D9E6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180A9-3A77-4A0F-AE9E-A93ED8FB2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495CC-9810-4A74-BEDF-BBA514AC7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A8373-5771-44C6-9486-37234799A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A715E-259F-452C-B18E-8B4E083F8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21023515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景区游客行为规范宣传工作计划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景区游客行为规范现状分析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宣传工作计划的目标和策略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宣传内容和形式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实施计划和时间表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资源需求和预算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评估指标和方法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风险管理和应对措施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通过广泛宣传和教育引导，提高游客对文明旅游的认知和重视程度，培养游客自觉遵守行为规范的良好习惯。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提升游客文明旅游意识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规范游客行为，减少乱扔垃圾、破坏环境、扰乱秩序等不文明现象，保障景区的整洁、安全和有序。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维护景区环境和秩序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通过游客行为规范的宣传和实施，提升景区形象和品质，增强游客满意度和忠诚度，推动旅游业的可持续发展。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促进旅游业可持续发展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187" r="22187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强化游客自我约束意识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通过宣传工作计划，让游客深刻认识到自身行为对景区环境和秩序的影响，增强自我约束和自我管理的意识。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完善景区管理制度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宣传工作计划是景区管理制度的重要组成部分，通过明确游客行为规范和相应的宣传措施，有助于完善景区的管理体系。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提升景区整体形象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规范的游客行为和整洁的景区环境是提升景区形象的关键因素之一。通过宣传工作计划的实施，可以塑造景区文明、安全、有序的良好形象，吸引更多游客前来游览。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宣传工作计划的重要性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景区游客行为规范现状分析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大部分游客遵守景区规定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根据观察和调查，大部分游客在进入景区后能够遵守相关的行为规范和规定，尊重当地文化和风俗习惯。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游客文明素质有待提高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尽管大部分游客表现良好，但仍有一部分游客存在乱扔垃圾、破坏环境、攀爬文物等不文明行为，需要进一步加强引导和规范。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094" r="27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游客行为规范的现状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跨文化差异带来的挑战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随着国际旅游的发展，不同国家和地区的游客在文化背景和行为习惯上存在差异，对景区管理提出了更高的要求。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景区管理力度不足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一些景区在管理上存在漏洞，对游客的行为规范缺乏有效的监管和惩罚措施，导致一些游客可以随意违反规定。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游客教育和引导不够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景区在游客进入前缺乏有效的教育和引导措施，导致游客对当地文化和风俗习惯了解不足，容易出现不恰当的行为。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宣传工作计划的目标和策略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提升游客文明旅游意识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通过广泛宣传和教育，提高游客对文明旅游行为的认识和重视程度，培养游客自觉遵守旅游行为规范的意识。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规范游客行为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明确告知游客在景区内应遵守的行为规范，包括不随地乱扔垃圾、不破坏景区环境、不喧哗吵闹等，以确保景区秩序井然。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营造和谐旅游环境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通过规范游客行为，减少游客之间的冲突和纠纷，营造和谐、文明的旅游环境，提升游客的旅游体验。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制定详细的行为规范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针对不同类型的景区和游客群体，制定详细、具体的游客行为规范，明确告知游客哪些行为是不被允许的。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通过景区官方网站、社交媒体、宣传册、标语等多种渠道，广泛宣传游客行为规范，提高游客的认知度和遵守率。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在景区入口、游客中心等重要位置设置明显的行为规范提示牌，并配备专门的工作人员进行现场引导和管理，确保游客能够遵守行为规范。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结合景区特色和游客需求，开展文明旅游主题活动，如环保知识讲座、文明旅游志愿者活动等，吸引游客参与并提升他们的文明旅游意识。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对于遵守行为规范的游客给予一定的奖励和优惠，如优惠券、小礼品等；对于违反行为规范的游客进行适当的惩罚和提醒，如罚款、警告等。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开展文明旅游主题活动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建立奖惩机制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加强现场引导和管理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宣传内容和形式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文明旅游理念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宣传文明旅游的重要性，倡导游客尊重当地文化、习俗和自然环境，营造和谐的旅游氛围。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环保知识普及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向游客普及环保知识，倡导绿色出行、低碳旅游，提高游客环保意识。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提醒游客注意自身安全，遵守景区安全规定，如不在危险区域逗留、不攀爬未开放区域等。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游客行为准则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明确告知游客在景区内应遵守的行为规范，如不乱扔垃圾、不破坏公共设施、不在非指定区域吸烟等。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宣传内容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在景区显眼位置设置标语口号，简洁明了地传达游客行为规范和文明旅游理念。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标语口号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制作精美的宣传册页，包含详细的游客行为规范和文明旅游知识，供游客免费取阅。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宣传册页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在景区内播放相关视频和音频，以生动直观的方式向游客传递信息，提高游客的认知度和参与度。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视频音频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设置互动体验环节，如文明旅游知识问答、环保小游戏等，让游客在参与中加深对行为规范的理解和记忆。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宣传形式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https://d.book118.com/146210235153010050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2024-09-16T02:17:11.146</cp:lastPrinted>
  <dcterms:created xsi:type="dcterms:W3CDTF">2024-09-15T18:17:11Z</dcterms:created>
  <dcterms:modified xsi:type="dcterms:W3CDTF">2024-09-15T18:17:13Z</dcterms:modified>
</cp:coreProperties>
</file>