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5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C9389-1D01-4C72-B11A-AD84A48D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B677C-41F6-4590-B0A1-4F7E10B5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7E689-D360-45E2-B7FC-9257552E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85560-0305-4428-898E-2ED999D1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0E69E-3900-4A10-BF5B-EF8A260C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C34B7-FF66-415F-869F-392B6FA2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ADF3D-54EA-4B4D-A904-F771D4F9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5E49E-663B-4435-8D75-EF5E83B3D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B3BA4-6FDB-447E-91FB-06BEB9D8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6B3BF-0E51-4737-9099-A3F08AFE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5ABDB-E3B9-4DC9-9487-BFF6579D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1143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生理学课件第五章呼吸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呼吸系统的组成和功能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呼吸系统的疾病与防治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思考题与答案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呼吸运动的调节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呼吸系统的生理学实验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呼吸系统的组成和功能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呼吸系统的基本结构</a:t>
            </a:r>
            <a:endParaRPr lang="zh-CN" altLang="en-US"/>
          </a:p>
        </p:txBody>
      </p:sp>
      <p:sp>
        <p:nvSpPr>
          <p:cNvPr id="1048966" name="矩形 15"/>
          <p:cNvSpPr/>
          <p:nvPr>
            <p:custDataLst>
              <p:tags r:id="rId2"/>
            </p:custDataLst>
          </p:nvPr>
        </p:nvSpPr>
        <p:spPr>
          <a:xfrm>
            <a:off x="3063472" y="1521205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鼻腔：吸入空气的通道，具有过滤、加湿、调温等功能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17"/>
          <p:cNvSpPr/>
          <p:nvPr>
            <p:custDataLst>
              <p:tags r:id="rId3"/>
            </p:custDataLst>
          </p:nvPr>
        </p:nvSpPr>
        <p:spPr>
          <a:xfrm flipV="1">
            <a:off x="2998721" y="146050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 flipH="1">
            <a:off x="8108692" y="180246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7"/>
          <p:cNvSpPr/>
          <p:nvPr>
            <p:custDataLst>
              <p:tags r:id="rId5"/>
            </p:custDataLst>
          </p:nvPr>
        </p:nvSpPr>
        <p:spPr>
          <a:xfrm>
            <a:off x="3063472" y="23555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气管：将吸入的空气送入肺部，同时输送氧气和二氧化碳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任意多边形 29"/>
          <p:cNvSpPr/>
          <p:nvPr>
            <p:custDataLst>
              <p:tags r:id="rId6"/>
            </p:custDataLst>
          </p:nvPr>
        </p:nvSpPr>
        <p:spPr>
          <a:xfrm flipV="1">
            <a:off x="2998721" y="229485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 30"/>
          <p:cNvSpPr/>
          <p:nvPr>
            <p:custDataLst>
              <p:tags r:id="rId7"/>
            </p:custDataLst>
          </p:nvPr>
        </p:nvSpPr>
        <p:spPr>
          <a:xfrm flipH="1">
            <a:off x="8108692" y="263681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8"/>
            </p:custDataLst>
          </p:nvPr>
        </p:nvSpPr>
        <p:spPr>
          <a:xfrm>
            <a:off x="3063472" y="318990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支气管：气管的分支，将空气送入肺部各个部分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任意多边形 7"/>
          <p:cNvSpPr/>
          <p:nvPr>
            <p:custDataLst>
              <p:tags r:id="rId9"/>
            </p:custDataLst>
          </p:nvPr>
        </p:nvSpPr>
        <p:spPr>
          <a:xfrm flipV="1">
            <a:off x="2998721" y="312920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8"/>
          <p:cNvSpPr/>
          <p:nvPr>
            <p:custDataLst>
              <p:tags r:id="rId10"/>
            </p:custDataLst>
          </p:nvPr>
        </p:nvSpPr>
        <p:spPr>
          <a:xfrm flipH="1">
            <a:off x="8108692" y="347116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"/>
          <p:cNvSpPr/>
          <p:nvPr>
            <p:custDataLst>
              <p:tags r:id="rId11"/>
            </p:custDataLst>
          </p:nvPr>
        </p:nvSpPr>
        <p:spPr>
          <a:xfrm>
            <a:off x="3063472" y="40242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肺：呼吸系统的核心，进行气体交换的场所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任意多边形 12"/>
          <p:cNvSpPr/>
          <p:nvPr>
            <p:custDataLst>
              <p:tags r:id="rId12"/>
            </p:custDataLst>
          </p:nvPr>
        </p:nvSpPr>
        <p:spPr>
          <a:xfrm flipV="1">
            <a:off x="2998721" y="396354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13"/>
          <p:cNvSpPr/>
          <p:nvPr>
            <p:custDataLst>
              <p:tags r:id="rId13"/>
            </p:custDataLst>
          </p:nvPr>
        </p:nvSpPr>
        <p:spPr>
          <a:xfrm flipH="1">
            <a:off x="8108692" y="430551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9"/>
          <p:cNvSpPr/>
          <p:nvPr>
            <p:custDataLst>
              <p:tags r:id="rId14"/>
            </p:custDataLst>
          </p:nvPr>
        </p:nvSpPr>
        <p:spPr>
          <a:xfrm>
            <a:off x="3063472" y="485860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胸廓：呼吸运动的支撑结构，通过肌肉收缩和舒张控制呼吸运动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任意多边形 21"/>
          <p:cNvSpPr/>
          <p:nvPr>
            <p:custDataLst>
              <p:tags r:id="rId15"/>
            </p:custDataLst>
          </p:nvPr>
        </p:nvSpPr>
        <p:spPr>
          <a:xfrm flipV="1">
            <a:off x="2998721" y="479789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 22"/>
          <p:cNvSpPr/>
          <p:nvPr>
            <p:custDataLst>
              <p:tags r:id="rId16"/>
            </p:custDataLst>
          </p:nvPr>
        </p:nvSpPr>
        <p:spPr>
          <a:xfrm flipH="1">
            <a:off x="8108692" y="513986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38"/>
          <p:cNvSpPr/>
          <p:nvPr>
            <p:custDataLst>
              <p:tags r:id="rId17"/>
            </p:custDataLst>
          </p:nvPr>
        </p:nvSpPr>
        <p:spPr>
          <a:xfrm>
            <a:off x="3063472" y="56929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呼吸肌：控制呼吸运动的肌肉，包括肋间肌、膈肌等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40"/>
          <p:cNvSpPr/>
          <p:nvPr>
            <p:custDataLst>
              <p:tags r:id="rId18"/>
            </p:custDataLst>
          </p:nvPr>
        </p:nvSpPr>
        <p:spPr>
          <a:xfrm flipV="1">
            <a:off x="2998721" y="563224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41"/>
          <p:cNvSpPr/>
          <p:nvPr>
            <p:custDataLst>
              <p:tags r:id="rId19"/>
            </p:custDataLst>
          </p:nvPr>
        </p:nvSpPr>
        <p:spPr>
          <a:xfrm flipH="1">
            <a:off x="8108692" y="597421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呼吸系统的功能</a:t>
            </a:r>
            <a:endParaRPr lang="zh-CN" altLang="en-US"/>
          </a:p>
        </p:txBody>
      </p:sp>
      <p:sp>
        <p:nvSpPr>
          <p:cNvPr id="1049038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气体交换：吸入氧气并排出二氧化碳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维持酸碱平衡：通过呼吸调节酸碱平衡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维持体温：通过呼吸调节体温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防御功能：通过呼吸道黏膜和肺泡巨噬细胞等防御机制抵御病原体入侵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呼吸运动的调节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呼吸运动的生理意义</a:t>
            </a:r>
            <a:endParaRPr lang="zh-CN" altLang="en-US"/>
          </a:p>
        </p:txBody>
      </p:sp>
      <p:sp>
        <p:nvSpPr>
          <p:cNvPr id="104915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调节体温：呼吸过程中，通过蒸发水分带走热量，有助于维持体温恒定。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维持生命活动：呼吸为人体提供氧气和排出二氧化碳，是维持生命活动所必需的基本过程。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调节酸碱平衡：通过呼吸排出二氧化碳，有助于维持体内酸碱平衡，保持正常的生理功能。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参与神经调节：呼吸中枢位于大脑，通过神经调节参与呼吸运动，使人体能够适应不同的生理需求。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呼吸运动的调节机制</a:t>
            </a:r>
            <a:endParaRPr lang="zh-CN" altLang="en-US"/>
          </a:p>
        </p:txBody>
      </p:sp>
      <p:sp>
        <p:nvSpPr>
          <p:cNvPr id="104922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神经调节：通过呼吸中枢的调节，实现对呼吸运动的控制。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化学调节：通过血液中的化学成分和气体分压的改变，刺激呼吸中枢，调节呼吸运动。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自身调节：通过呼吸肌的感受器和效应器之间的相互作用，实现对呼吸运动的调节。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代谢调节：通过代谢产物的刺激和抑制作用，实现对呼吸运动的调节。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呼吸运动的调节方式</a:t>
            </a:r>
            <a:endParaRPr lang="zh-CN" altLang="en-US"/>
          </a:p>
        </p:txBody>
      </p:sp>
      <p:sp>
        <p:nvSpPr>
          <p:cNvPr id="104926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神经调节：通过神经反射机制调节呼吸运动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体液调节：通过体内激素等体液因素调节呼吸运动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化学调节：通过血液中的化学成分调节呼吸运动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呼吸肌调节：通过呼吸肌的活动调节呼吸运动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呼吸系统的疾病与防治</a:t>
            </a:r>
            <a:endParaRPr lang="zh-CN" altLang="en-US"/>
          </a:p>
        </p:txBody>
      </p:sp>
      <p:sp>
        <p:nvSpPr>
          <p:cNvPr id="10493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https://d.book118.com/146211143022010031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生理学课件第五章呼吸</vt:lpstr>
      <vt:lpstr>目录</vt:lpstr>
      <vt:lpstr>添加章节标题</vt:lpstr>
      <vt:lpstr>呼吸系统的组成和功能</vt:lpstr>
      <vt:lpstr>呼吸系统的基本结构</vt:lpstr>
      <vt:lpstr>呼吸系统的功能</vt:lpstr>
      <vt:lpstr>呼吸运动的调节</vt:lpstr>
      <vt:lpstr>呼吸运动的生理意义</vt:lpstr>
      <vt:lpstr>呼吸运动的调节机制</vt:lpstr>
      <vt:lpstr>呼吸运动的调节方式</vt:lpstr>
      <vt:lpstr>呼吸系统的疾病与防治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2024-08-29T12:23:09.942</cp:lastPrinted>
  <dcterms:created xsi:type="dcterms:W3CDTF">2024-08-29T04:23:09Z</dcterms:created>
  <dcterms:modified xsi:type="dcterms:W3CDTF">2024-08-29T04:23:11Z</dcterms:modified>
</cp:coreProperties>
</file>