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572EB-BDFD-46F0-B451-C2C3E4434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A21D2-1F0E-4527-A516-5425BB0D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8C5BE-71AA-4FBC-A94E-78814B016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1148B-ADC7-49C9-83A0-AF6B22D6D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F262C-48FD-4C80-B0C5-56349503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FA0C4C-F45F-41AC-A1E6-C4C24017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36824-DD8B-4872-8548-372BE5DD3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64B33-6C41-4EF6-9F6F-294BE5A4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890E2-5349-4EB3-BAC7-239552A13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A96C2-9427-4756-A7CC-3087503B6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CD37E-9A71-4EAA-A9C2-1D636BAE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1202101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汛期警戒与应急抢险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汛期概述与影响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警戒系统与预防措施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应急抢险组织与指挥体系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现场处置与救援措施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资源调配与后勤保障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总结反思与未来改进方向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汛期概述与影响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汛期是指江河湖泊中水位上涨，超过正常水位的时期，通常由于降雨、融雪等原因引起。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具有季节性、地域性和不确定性，不同地区的汛期起始时间、持续时间和影响程度存在差异。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汛期特点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汛期定义及特点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918" r="2591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洪水淹没农田，导致农作物受灾减产甚至绝收，同时洪水冲刷土壤，导致土地肥力下降。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农业影响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洪水淹没工厂、仓库等设施，造成生产设备、原材料和产品损失，影响工业生产和供应链稳定。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洪水冲毁道路、桥梁等交通设施，导致交通中断，影响人员出行和物资运输。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交通影响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洪水造成人员伤亡和财产损失，引发社会恐慌和不稳定因素，需要政府和社会各界积极应对。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汛期对地区影响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1998年长江大洪水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长江流域发生全流域性大洪水，多个省份受灾，造成巨大经济损失和人员伤亡。此次洪水促使国家加强防洪减灾体系建设。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2013年东北地区大洪水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东北地区嫩江、松花江等河流发生大洪水，造成黑龙江、吉林等省份严重受灾。此次洪水暴露出东北地区防洪工程存在的短板和不足。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2020年长江、太湖流域大洪水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长江流域和太湖流域发生大洪水，多个省份受灾。在党中央的坚强领导下，各地积极应对，取得了显著的抗洪救灾成果。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历史汛情回顾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警戒系统与预防措施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警戒系统建立与运行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水文监测网络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建立全面的水文监测网络，包括雨量站、水位站、流量站等，实时监测河流、湖泊、水库等水域的水位、流量、降雨量等关键数据。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预警信息发布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根据监测数据，及时发布洪水预警信息，通过广播、电视、手机短信、社交媒体等多种渠道向公众传达。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应急响应机制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建立应急响应机制，明确各级政府和有关部门的职责和任务，确保在洪水发生时能够迅速响应、有效应对。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制定科学合理的防洪规划，明确防洪目标和措施，包括工程措施和非工程措施。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防洪规划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加强堤防、水库、闸坝等防洪工程的建设和维护，提高其防洪能力。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推广水土保持、植树造林等生态修复措施，减少水土流失；加强城市排水管网建设和维护，提高城市排涝能力。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非工程措施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通过广播、电视、报纸、网络等媒体，向公众普及防洪知识，提高公众的防洪意识和自救能力。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防洪知识宣传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定期组织防洪应急演练，提高公众在洪水发生时的应对能力和自救能力。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鼓励社会组织和公众参与防洪工作，形成全社会共同参与的防洪格局。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宣传教育提高公众意识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应急抢险组织与指挥体系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应急抢险指挥部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应急抢险队伍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后勤保障组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应急抢险组织架构及职责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61" r="1496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095" r="190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负责全面领导、组织、协调应急抢险工作，制定应急抢险方案，下达应急抢险指令。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负责具体实施应急抢险任务，包括巡查、预警、处置等环节。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负责提供必要的技术支持和指导，协助解决应急抢险过程中的技术问题。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负责提供必要的物资、装备和交通等后勤保障，确保应急抢险工作的顺利进行。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明确各级指挥人员的职责和权力，确保指挥顺畅、高效。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建立完善的指挥体系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制定科学的应急预案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加强预警监测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针对不同等级的汛情，制定相应的应急预案，明确应对措施和程序。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通过实时监测和预警系统，及时发现和掌握汛情动态，为指挥决策提供依据。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一旦接到险情报告，立即启动应急响应程序，组织相关力量迅速赶赴现场进行处置。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指挥体系建立与运作机制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https://d.book118.com/146212021011010031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2024-08-29T10:14:25.649</cp:lastPrinted>
  <dcterms:created xsi:type="dcterms:W3CDTF">2024-08-29T02:14:25Z</dcterms:created>
  <dcterms:modified xsi:type="dcterms:W3CDTF">2024-08-29T02:14:27Z</dcterms:modified>
</cp:coreProperties>
</file>