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E5F2D-E032-4306-8FB1-6432E9C19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E86FE-E7F8-4F69-BA4F-DD2E19981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ED2D1-4D9A-45C3-9547-8DABBE909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9C137-7A8D-4C19-8010-1C0D61A60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89740F-35F7-45FD-BF3E-220412C9C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D3BC1C-BC32-4CF2-B0C4-5FB1A98DF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36248B-EB07-4563-9553-4A3EE124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7FBA9-6928-4C46-B9EF-7D5D3E555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8163D-4944-493A-AE38-15163CC45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C7D60-850A-4A31-A914-4105463FB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B4960-1976-4F9E-BBCB-A29271843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12023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造瘘口护理的个案护理PPT\n## 1.造瘘口护理的基本概念与重要性\n### 1.1造瘘口的定义与类型\n### 1.2造瘘口护理的重要性\n### 1.3造瘘口护理与患者生活质量的关系\n## 2.造瘘口护理的准备工作\n### 2.1评估患者的身体状况与造瘘口类型\n### 2.2制定个性化的造瘘口护理计划\n### 2.3准备造瘘口护理所需的物品与器材\n## 3.造瘘口护理的具体操作方法\n### 3.1清洁与消毒造瘘口周围皮肤\n### 3.2更换造瘘袋的技巧与方法\n### 3.3观察与记录造瘘口的相关症状\n## 4.造瘘口护理的并发症预防与处理\n### 4.1预防造瘘口感染与皮肤损伤\n### 4.2处理造瘘口出血与狭窄\n### 4.3应对造瘘口周围疝气与肠梗阻\n## 5.特殊患者的造瘘口护理\n### 5.1儿童与老年患者的造瘘口护理\n### 5.2免疫功能低下患者的造瘘口护理\n### 5.3癌症患者的造瘘口护理\n## 6.造瘘口护理的健康教育与心理支持\n### 6.1向患者及家属提供造瘘口护理知识宣教\n### 6.2帮助患者建立自信与积极应对\n### 6.3提供心理支持与心理疏导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造瘘口护理的个案护理PPT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造瘘口护理的基本概念与重要性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造瘘口是指为了治疗某种疾病而人为制造的通道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如胃造瘘口、肠造瘘口等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用于排放体内废物或营养物质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造瘘口的类型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临时性造瘘口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永久性造瘘口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暂时性转永久性造瘘口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造瘘口的定义与类型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保持造瘘口的清洁与干燥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维持造瘘口的通畅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保证营养物质摄入</a:t>
                </a:r>
                <a:endParaRPr/>
              </a:p>
            </p:txBody>
          </p:sp>
          <p:pic>
            <p:nvPicPr>
              <p:cNvPr id="2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减少异味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改善心理状况</a:t>
                </a:r>
                <a:endParaRPr/>
              </a:p>
            </p:txBody>
          </p:sp>
          <p:pic>
            <p:nvPicPr>
              <p:cNvPr id="2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造瘘口护理的重要性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造瘘口护理与患者生活质量的关系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良好的造瘘口护理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降低并发症发生率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护理不当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导致严重并发症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造瘘口护理的准备工作</a:t>
            </a:r>
            <a:endParaRPr/>
          </a:p>
        </p:txBody>
      </p:sp>
      <p:sp>
        <p:nvSpPr>
          <p:cNvPr id="24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评估患者的身体状况与造瘘口类型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了解患者的病情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了解患者的排泄情况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确定造瘘口类型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根据患者的病情选择合适的造瘘口类型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考虑患者的年龄、身体状况等因素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根据患者的身体状况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考虑患者的个人需求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制定个性化的造瘘口护理计划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准备造瘘口护理所需物品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造瘘袋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皮肤护理剂等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准备造瘘口护理所需器材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更换造瘘袋所需的工具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准备造瘘口护理所需的物品与器材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造瘘口护理的具体操作方法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清洁与消毒造瘘口周围皮肤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清洁造瘘口周围皮肤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使用温和的清洁剂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避免使用刺激性强的清洁剂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消毒造瘘口周围皮肤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使用合适的消毒剂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消毒范围包括造瘘口周围5cm以内的皮肤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判断造瘘袋是否需要更换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根据造瘘袋的容量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根据患者的排泄情况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更换造瘘袋的方法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清洁造瘘口周围皮肤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更换造瘘袋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检查造瘘口周围皮肤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更换造瘘袋的技巧与方法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观察与记录造瘘口的相关症状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观察造瘘口的相关症状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观察造瘘口周围皮肤状况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观察排泄物的颜色、性状、量等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记录造瘘口的相关症状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记录患者的一般状况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记录造瘘口的症状变化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https://d.book118.com/146212023005010050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造瘘口护理的个案护理PPT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2024-09-15T02:31:27.881</cp:lastPrinted>
  <dcterms:created xsi:type="dcterms:W3CDTF">2024-09-14T18:31:27Z</dcterms:created>
  <dcterms:modified xsi:type="dcterms:W3CDTF">2024-09-14T18:31:29Z</dcterms:modified>
</cp:coreProperties>
</file>