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5A0DC-6CF6-4856-ADA0-E4C862A66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CA3EE-1CC9-47C2-9764-779BE598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30F3E-756C-4E42-891B-E2ED52917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8118C-F416-450C-8B9C-6A54BEAA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A4DB4-C1C8-4973-A3F7-54596D782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75B03-EF9C-465C-8873-9B019BD97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D67B3-96B2-4526-9780-5A30C6D7B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B4B08-87BE-4EBB-AA41-427942413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2B476-A364-4913-92F9-8D05BE5F1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CB627-E8CE-413D-88A5-185AE9861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3A15E-2129-445F-9A5C-61959AAB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1203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肺癌的护理小讲课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肺癌的常见误区与澄清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肺癌的未来治疗展望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肺癌是一种起源于肺部支气管或肺泡上皮细胞的恶性肿瘤，可分为非小细胞肺癌和小细胞肺癌两类。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肺癌是全球最常见的恶性肿瘤之一，其发病率和死亡率均较高。非小细胞肺癌占肺癌的大多数，包括腺癌、鳞状细胞癌和大细胞癌等类型；小细胞肺癌则恶性程度较高，生长和扩散速度较快。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肺癌的病因较为复杂，主要包括长期吸烟、空气污染、职业暴露和遗传因素等。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是导致肺癌的主要原因之一，吸烟者患肺癌的风险显著高于非吸烟者。空气污染也是肺癌发病的重要因素，包括室外空气污染和室内空气污染。职业暴露于致癌物质如石棉、砷、铬等也增加了患肺癌的风险。此外，遗传因素在肺癌发病中也起到一定作用，有家族史的人群患肺癌的风险较高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肺癌的症状包括咳嗽、咳痰、胸痛、呼吸困难等，诊断主要依靠医学影像学和病理学检查。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症状因病情发展阶段和个体差异而异，常见的症状包括咳嗽、咳痰、胸痛、呼吸困难等。咳嗽通常是持续性的干咳或带有痰液的咳嗽，咳痰可能带有血丝或血块。胸痛表现为胸部钝痛或刺痛，呼吸困难可能在活动或休息时出现。诊断肺癌需要进行医学影像学检查如X线胸片、CT等，以观察肺部肿块或结节的大小、位置和形态。病理学检查是确诊肺癌的金标准，通过支气管镜检或穿刺活检等方法获取组织样本进行病理学诊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70" b="607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肺癌患者常常面临巨大的心理压力，包括恐惧、焦虑、抑郁等情绪，心理护理旨在帮助患者调整心态，积极面对疾病。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与患者建立良好的信任关系是心理护理的关键，护士和医生应多与患者沟通，了解其心理需求和困惑，给予支持和安慰。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通过认知行为疗法帮助患者调整负面思维，纠正错误认知，从而减轻焦虑和抑郁情绪。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对患者进行疼痛评估，了解疼痛的性质、部位和程度，以便采取合适的护理措施。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遵医嘱给予患者适当的止痛药物，如非处方药或麻醉药，以缓解疼痛。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采用物理治疗手段如按摩、热敷等，以缓解肌肉紧张和疼痛。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定期为患者吸痰、清洁口腔，确保呼吸道畅通，防止窒息和肺部感染。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指导患者正确排痰方式，如深呼吸、咳嗽等，以促进痰液排出。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协助排痰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对于缺氧的患者，遵医嘱给予氧气吸入，保持呼吸平稳。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了解患者的营养需求，根据病情制定合适的饮食计划，保证足够的热量和营养素摄入。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32" r="73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为患者提供色香味俱佳的饮食，增加食欲，同时注意避免油腻、辛辣等刺激性食物。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增加食欲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583" r="4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对于无法进食的患者，可采用鼻饲或静脉营养支持，以保证患者的营养需求。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肺癌的康复与预防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https://d.book118.com/146212033112010101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2024-09-25T21:52:29.570</cp:lastPrinted>
  <dcterms:created xsi:type="dcterms:W3CDTF">2024-09-25T13:52:29Z</dcterms:created>
  <dcterms:modified xsi:type="dcterms:W3CDTF">2024-09-25T13:52:31Z</dcterms:modified>
</cp:coreProperties>
</file>