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CBDE1-EB88-4B77-9698-31BBB6F4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CF6E1-BC7F-4894-B064-972F7CCD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47AC4-DC09-41BE-8CCA-E0BDA2DEF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9ADC7-9553-41B9-8D82-C403CACC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A11C0-AB17-4663-BA04-2DCFD6B8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943AA-8CAB-47DB-B363-3CEB5325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75F208-7FEF-4F9C-AF4D-DE6BFBEC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EBB0A-6617-4715-9028-9FD719F7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2234F-97F6-466A-BD4D-FEA3FC568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CF912-C718-4421-9710-E3D093C17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2BF8D-3732-4062-A71A-715C66F3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2110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轴类零件加工工艺操作技巧介绍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加工工艺方案选择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切削参数优化设置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夹具设计与选用技巧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刀具选用与磨损控制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质量检测与评估方法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轴类零件是旋转体零件，其长度大于直径，一般由同心轴的外圆柱面、圆锥面、内孔和螺纹及相应的端面所组成。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根据结构形状的不同，轴类零件可分为光轴、阶梯轴、空心轴和曲轴等。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01" b="87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轴类零件的结构通常比较简单，主要由一个或多个外圆表面、内孔、端面、倒角和退刀槽等组成。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轴类零件在机器中主要用来支承传动零件（如齿轮、带轮等）和传递扭矩，起着承载、传递运动和动力的作用。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轴类零件的加工精度直接影响机器的工作性能和使用寿命，因此对其加工精度要求较高。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轴类零件的表面质量对机器的工作性能和使用寿命也有重要影响，需要采取相应措施保证表面质量。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由于轴类零件的结构特点和加工精度要求，其加工效率往往较低，需要采取合理的工艺措施提高加工效率。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加工精度要求高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表面质量要求高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加工效率低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加工难点与挑战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加工工艺方案选择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适用于轴类零件的外圆、端面、内孔等表面的加工，可获得较高的加工精度和表面质量。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车削加工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250" r="2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铣削加工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用于轴类零件的精加工，可提高零件的精度和表面粗糙度等级。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适用于轴类零件的键槽、花键等表面的加工，加工效率高。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常规加工方法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电火花加工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适用于轴类零件的微小孔、深孔、异形孔等难加工部位的加工，可获得较高的加工精度。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用于轴类零件的精密切割、打孔、刻线等加工，加工速度快，精度高。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超声波加工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适用于轴类零件的硬脆材料加工，如陶瓷、玻璃等，可获得较好的加工效果。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特种加工方法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车铣复合加工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将车削和铣削两种加工方法集成在一台机床上，可实现对轴类零件的多面、多工序连续加工，提高加工效率。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磨车复合加工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将磨削和车削两种加工方法集成在一台机床上，可实现对轴类零件的高精度、高效率加工。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复合加工方法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根据轴类零件的结构特点，选择适合的加工工艺方案。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考虑轴类零件的材料特性，如硬度、韧性等，选择适合的加工工艺方案。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根据轴类零件的加工精度要求，选择能够保证精度的加工工艺方案。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考虑生产批量和成本因素，选择经济合理的加工工艺方案。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零件结构特点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零件材料特性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加工精度要求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生产批量与成本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方案比较与选择依据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切削参数优化设置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根据材料性质选择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针对不同材料，切削速度应有所调整。例如，加工硬质合金时，切削速度应适当降低，以避免刀具过快磨损。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500" b="14500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考虑刀具耐用度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切削速度与刀具耐用度密切相关。过高的切削速度会加速刀具磨损，降低使用寿命。因此，在选择切削速度时，应充分考虑刀具的耐用度。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保证加工质量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切削速度对加工质量也有影响。过低的切削速度可能导致切削力过大，引起工件变形；而过高的切削速度可能导致切削热过多，影响工件精度。因此，在选择切削速度时，应以保证加工质量为前提。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切削速度选择原则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根据机床刚度选择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机床刚度是影响进给量的重要因素。刚度较低的机床在进给量较大时容易产生振动，影响加工精度和表面质量。因此，在选择进给量时，应根据机床刚度进行合理选择。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考虑刀具类型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不同类型的刀具对进给量的要求也有所不同。例如，铣削加工中，硬质合金铣刀的进给量通常比高速钢铣刀大。因此，在选择进给量时，应考虑刀具类型及其适用范围。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保证加工效率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在保证加工质量的前提下，应尽量提高进给量以提高加工效率。过大的进给量可能导致切削力过大或切削热过多等问题，因此应在保证加工质量的前提下合理选择进给量。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进给量调整策略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切削深度控制方法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过大的切削深度可能导致机床振动或过载等问题。因此，在选择切削深度时，应保证机床的稳定性及安全性。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保证机床稳定性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切削深度应根据工件的加工要求来选择。例如，粗加工时可选择较大的切削深度以去除大部分余量；而精加工时则应选择较小的切削深度以保证加工精度和表面质量。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根据工件要求选择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切削深度与刀具强度密切相关。过大的切削深度可能导致刀具强度不足而断裂。因此，在选择切削深度时，应充分考虑刀具的强度及其适用范围。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考虑刀具强度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选择合适的切削液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根据加工材料和工艺要求选择合适的切削液类型和浓度。例如，加工铸铁等脆性材料时应选择润滑性能较好的切削液；而加工钢等韧性材料时则应选择冷却性能较好的切削液。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控制切削液流量和压力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合理控制切削液的流量和压力以保证其充分发挥作用。过大的流量或压力可能导致切削液飞溅或浪费等问题；而过小的流量或压力则可能无法保证充分冷却和润滑效果。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定期更换和清理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定期更换和清理切削液以保证其清洁度和有效性。长时间使用的切削液可能变质或污染，影响加工质量和刀具寿命。因此，应定期更换和清理切削液以保证其良好状态。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切削液使用注意事项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https://d.book118.com/146212110040010045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2024-09-13T22:05:20.969</cp:lastPrinted>
  <dcterms:created xsi:type="dcterms:W3CDTF">2024-09-13T14:05:20Z</dcterms:created>
  <dcterms:modified xsi:type="dcterms:W3CDTF">2024-09-13T14:05:23Z</dcterms:modified>
</cp:coreProperties>
</file>