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E50E3-9E4E-46FF-8CC7-E67246CE8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F67C0-B345-4E5C-980D-3F5236580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F18D1-8562-4225-B561-982A7ACF1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AE6FE-061D-4DE0-8EF5-BE1D8C6F9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B922FB-7FFA-41BF-9ADE-EC68D5716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463876-CD05-4D7E-A5AA-AB34B02CB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3F5AD9-25F7-458A-A9B3-965C15648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28D99-3BD0-441B-9194-AA5A4F1C9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69837-C1DF-4160-832D-521DB4652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49179-579B-44B4-814A-C3791DD50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7E249-9E11-4252-9474-4B8B42A3A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15204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质量管理的持续改进与创新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质量管理现状及挑战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持续改进方法论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创新驱动质量提升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持续改进与创新的实施路径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持续改进与创新的效果评估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应对市场变化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适应市场需求的快速变化，及时调整质量管理策略，确保企业在激烈的市场竞争中保持领先地位。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推动企业发展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质量管理作为企业核心竞争力的重要组成部分，通过持续改进和创新，推动企业实现可持续发展。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提升产品和服务质量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通过持续改进和创新质量管理方法，提高产品和服务的质量水平，满足客户需求，增强企业竞争力。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163" r="1716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对企业当前的质量管理水平进行全面评估，识别存在的问题和挑战。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质量管理现状分析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创新实践案例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提出针对性的改进策略，包括流程优化、技术创新、人员培训等方面，以实现质量管理的持续改进。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分享企业在质量管理方面的创新实践案例，展示其对企业发展的积极影响。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展望质量管理未来的发展趋势，提出企业的应对策略和计划，为企业的长远发展提供指导。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多数企业已建立质量管理体系，通过ISO9001等认证，具备基本的质量管理能力和流程。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质量控制与检验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企业普遍采用质量控制手段和检验方法，确保产品或服务质量符合标准和客户要求。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部分企业已开展质量数据分析工作，通过统计技术和数据分析工具对质量问题进行追溯和改进。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当前质量管理水平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随着市场竞争的加剧和客户需求的多样化，企业需要更加灵活和个性化的质量管理策略。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质量成本压力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在追求高质量的同时，企业需要降低质量成本，提高质量效益。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供应链质量管理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供应链中的质量管理问题日益突出，企业需要加强对供应商的质量管理和协同。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持续改进和创新有助于企业适应不断变化的市场环境和客户需求，保持竞争优势。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提高质量效益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通过改进和创新，企业可以优化质量管理流程和方法，降低质量成本，提高质量效益。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持续改进和创新是企业发展的重要驱动力，有助于提升企业形象和品牌价值，拓展市场份额。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持续改进与创新的必要性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持续改进方法论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计划（Plan）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明确目标，制定计划，确定实现目标所需的资源、时间、方法等。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检查（Check）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对执行结果进行检查，与预期目标进行比较，找出差距和问题。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处理（Act）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对检查出的问题进行处理，总结经验教训，提出改进措施，并将未解决的问题和新出现的问题纳入下一个PDCA循环。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执行（Do）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按照计划实施，记录执行过程中的数据和问题。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PDCA循环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六西格玛管理法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分析（Analyze）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运用统计工具和方法，分析数据，找出问题的根本原因。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测量（Measure）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收集数据，建立测量系统，评估当前过程能力和绩效。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定义（Define）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明确问题、目标和范围，识别关键质量特性和顾客需求。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改进（Improve）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针对根本原因，制定改进措施，优化流程，提高过程能力和绩效。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控制（Control）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建立控制机制，监控过程稳定性和绩效，确保持续改进。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40" r="2414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识别并消除生产过程中的各种浪费，如过度生产、等待、运输、库存等，提高生产效率和质量。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消除浪费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通过不断改善生产流程、提高员工技能和素质、采用先进技术和设备等手段，实现质量管理的持续改进。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关注顾客需求和反馈，以顾客满意为最高标准，不断优化产品和服务质量。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顾客导向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鼓励全员参与质量管理活动，发挥员工的创造性和积极性，共同推动质量管理的改进和创新。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精益生产思想在质量管理中的应用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创新驱动质量提升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促进不同部门之间的沟通与协作，共同解决质量问题，实现全员参与的质量管理。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通过不断反思和总结经验教训，持续优化质量管理流程和方法，提高管理效率。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突破性思维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鼓励员工挑战传统观念，提出全新的问题解决方案，以推动质量管理的不断进步。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创新思维在质量管理中的应用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https://d.book118.com/146215204045010033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2024-09-01T19:43:38.631</cp:lastPrinted>
  <dcterms:created xsi:type="dcterms:W3CDTF">2024-09-01T11:43:38Z</dcterms:created>
  <dcterms:modified xsi:type="dcterms:W3CDTF">2024-09-01T11:43:40Z</dcterms:modified>
</cp:coreProperties>
</file>