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A71F968-AEFE-4CA8-AC50-45A76377B7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2EB2D8-2598-4AAB-A30F-B57D6DB934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3F4D127-8A10-4408-AB5B-9EAD6424EE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2439923-3636-42F0-ACCA-F0537F8BAF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ECDD722-A106-4934-8AE6-06F8C124992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5707A5E-F67E-4889-A1C4-67372BA3669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751D8BF-C7DA-4D57-BD4D-CEA3341FFFF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50AF76-29C5-4B7B-85EE-20A0A3A145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8EBC5E-5446-44CB-BF96-85A7A13D8E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72D0E1-2B3F-4E28-83F7-9AD357AA6C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D0759B-DE15-4996-BFFB-F1DD7C7F5A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6222001242010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招聘咨询公司行业监管政策与法律法规分析</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招聘咨询公司行业监管政策概述
 招聘咨询公司行业法律法规解析
 招聘咨询公司行业监管政策与法律规范
 招聘咨询公司行业相关法律法规责任
 招聘咨询公司行业违规处罚措施
 招聘咨询公司行业合规经营风险评估
 招聘咨询公司行业合规经营策略
 招聘咨询公司行业合规经营展望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招聘咨询公司行业监管政策概述</a:t>
            </a:r>
          </a:p>
        </p:txBody>
      </p:sp>
      <p:sp>
        <p:nvSpPr>
          <p:cNvPr id="3" name="Subtitle 2"/>
          <p:cNvSpPr>
            <a:spLocks noGrp="1"/>
          </p:cNvSpPr>
          <p:nvPr>
            <p:ph type="subTitle" idx="1"/>
          </p:nvPr>
        </p:nvSpPr>
        <p:spPr/>
        <p:txBody>
          <a:bodyPr/>
          <a:lstStyle/>
          <a:p>
            <a:r>
              <a:t>招聘咨询公司行业监管政策与法律法规分析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招聘咨询公司行业监管政策概述</a:t>
            </a:r>
          </a:p>
        </p:txBody>
      </p:sp>
      <p:sp>
        <p:nvSpPr>
          <p:cNvPr id="3" name="Text Placeholder 2"/>
          <p:cNvSpPr>
            <a:spLocks noGrp="1"/>
          </p:cNvSpPr>
          <p:nvPr>
            <p:ph type="body" idx="1"/>
          </p:nvPr>
        </p:nvSpPr>
        <p:spPr/>
        <p:txBody>
          <a:bodyPr/>
          <a:lstStyle/>
          <a:p>
            <a:r>
              <a:t>招聘咨询公司行业监管政策概述</a:t>
            </a:r>
          </a:p>
        </p:txBody>
      </p:sp>
      <p:sp>
        <p:nvSpPr>
          <p:cNvPr id="4" name="Content Placeholder 3"/>
          <p:cNvSpPr>
            <a:spLocks noGrp="1"/>
          </p:cNvSpPr>
          <p:nvPr>
            <p:ph sz="half" idx="2"/>
          </p:nvPr>
        </p:nvSpPr>
        <p:spPr/>
        <p:txBody>
          <a:bodyPr/>
          <a:lstStyle/>
          <a:p>
            <a:r>
              <a:t>1. 法律法规监管：招聘咨询公司行业受到《中华人民共和国劳动法》、《中华人民共和国劳动合同法》、《中华人民共和国社会保险法》等法律法规的监管。这些法律法规对招聘咨询公司的经营行为、用工管理、劳动用工权益保障等方面进行了规范。</a:t>
            </a:r>
          </a:p>
          <a:p>
            <a:r>
              <a:t>2. 行业政策导向：国家和地方政府出台了一系列行业政策和指导意见，对招聘咨询公司行业的发展方向、经营行为、服务规范等方面进行了引导和规范。</a:t>
            </a:r>
          </a:p>
          <a:p>
            <a:r>
              <a:t>3. 相关部门监管：人社部门、工商部门、税务部门等部门对招聘咨询公司行业进行监管，主要针对招聘咨询公司的资质、经营行为、财务状况等方面进行监督和检查。</a:t>
            </a:r>
          </a:p>
        </p:txBody>
      </p:sp>
      <p:sp>
        <p:nvSpPr>
          <p:cNvPr id="5" name="Text Placeholder 4"/>
          <p:cNvSpPr>
            <a:spLocks noGrp="1"/>
          </p:cNvSpPr>
          <p:nvPr>
            <p:ph type="body" idx="3"/>
          </p:nvPr>
        </p:nvSpPr>
        <p:spPr/>
        <p:txBody>
          <a:bodyPr/>
          <a:lstStyle/>
          <a:p>
            <a:r>
              <a:t>招聘咨询公司行业监管政策主要内容</a:t>
            </a:r>
          </a:p>
        </p:txBody>
      </p:sp>
      <p:sp>
        <p:nvSpPr>
          <p:cNvPr id="6" name="Content Placeholder 5"/>
          <p:cNvSpPr>
            <a:spLocks noGrp="1"/>
          </p:cNvSpPr>
          <p:nvPr>
            <p:ph sz="half" idx="4"/>
          </p:nvPr>
        </p:nvSpPr>
        <p:spPr/>
        <p:txBody>
          <a:bodyPr/>
          <a:lstStyle/>
          <a:p>
            <a:r>
              <a:t>1. 资质准入：招聘咨询公司在从事经营活动前，必须取得人社部门颁发的经营许可证，并具备一定的注册资本、人员素质、办公场所等条件。</a:t>
            </a:r>
          </a:p>
          <a:p>
            <a:r>
              <a:t>2. 经营行为规范：招聘咨询公司在经营活动中，必须遵守法律法规和行业政策的规定，不得从事违法违规行为，如虚假宣传、欺诈、强迫劳动等。</a:t>
            </a:r>
          </a:p>
          <a:p>
            <a:r>
              <a:t>3. 用工管理规范：招聘咨询公司在用工管理中，必须遵守《劳动法》、《劳动合同法》等相关规定，与劳动者签订劳动合同，为劳动者缴纳社会保险，保障劳动者的合法权益。</a:t>
            </a:r>
          </a:p>
          <a:p>
            <a:r>
              <a:t>4. 服务规范：招聘咨询公司必须向客户提供规范、专业、诚信的服务，并对服务质量负责。</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招聘咨询公司行业法律法规解析</a:t>
            </a:r>
          </a:p>
        </p:txBody>
      </p:sp>
      <p:sp>
        <p:nvSpPr>
          <p:cNvPr id="3" name="Subtitle 2"/>
          <p:cNvSpPr>
            <a:spLocks noGrp="1"/>
          </p:cNvSpPr>
          <p:nvPr>
            <p:ph type="subTitle" idx="1"/>
          </p:nvPr>
        </p:nvSpPr>
        <p:spPr/>
        <p:txBody>
          <a:bodyPr/>
          <a:lstStyle/>
          <a:p>
            <a:r>
              <a:t>招聘咨询公司行业监管政策与法律法规分析</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招聘咨询公司行业法律法规解析</a:t>
            </a:r>
          </a:p>
        </p:txBody>
      </p:sp>
      <p:sp>
        <p:nvSpPr>
          <p:cNvPr id="3" name="Text Placeholder 2"/>
          <p:cNvSpPr>
            <a:spLocks noGrp="1"/>
          </p:cNvSpPr>
          <p:nvPr>
            <p:ph type="body" idx="1"/>
          </p:nvPr>
        </p:nvSpPr>
        <p:spPr/>
        <p:txBody>
          <a:bodyPr/>
          <a:lstStyle/>
          <a:p>
            <a:r>
              <a:t>招聘咨询公司行业相关法律法规</a:t>
            </a:r>
          </a:p>
        </p:txBody>
      </p:sp>
      <p:sp>
        <p:nvSpPr>
          <p:cNvPr id="4" name="Content Placeholder 3"/>
          <p:cNvSpPr>
            <a:spLocks noGrp="1"/>
          </p:cNvSpPr>
          <p:nvPr>
            <p:ph sz="half" idx="2"/>
          </p:nvPr>
        </p:nvSpPr>
        <p:spPr/>
        <p:txBody>
          <a:bodyPr/>
          <a:lstStyle/>
          <a:p>
            <a:r>
              <a:t>1. 《中华人民共和国劳动法》：保障劳动者权益，规范招聘行为，保护劳动者的合法权益。</a:t>
            </a:r>
          </a:p>
          <a:p>
            <a:r>
              <a:t>2. 《中华人民共和国劳动合同法》：明确招聘咨询公司与劳动者的权利和义务，规范招聘咨询公司用工管理。</a:t>
            </a:r>
          </a:p>
          <a:p>
            <a:r>
              <a:t>3. 《中华人民共和国就业促进法》：推进就业，促进经济发展，维护社会稳定。</a:t>
            </a:r>
          </a:p>
        </p:txBody>
      </p:sp>
      <p:sp>
        <p:nvSpPr>
          <p:cNvPr id="5" name="Text Placeholder 4"/>
          <p:cNvSpPr>
            <a:spLocks noGrp="1"/>
          </p:cNvSpPr>
          <p:nvPr>
            <p:ph type="body" idx="3"/>
          </p:nvPr>
        </p:nvSpPr>
        <p:spPr/>
        <p:txBody>
          <a:bodyPr/>
          <a:lstStyle/>
          <a:p>
            <a:r>
              <a:t>招聘咨询公司行业准入管理</a:t>
            </a:r>
          </a:p>
        </p:txBody>
      </p:sp>
      <p:sp>
        <p:nvSpPr>
          <p:cNvPr id="6" name="Content Placeholder 5"/>
          <p:cNvSpPr>
            <a:spLocks noGrp="1"/>
          </p:cNvSpPr>
          <p:nvPr>
            <p:ph sz="half" idx="4"/>
          </p:nvPr>
        </p:nvSpPr>
        <p:spPr/>
        <p:txBody>
          <a:bodyPr/>
          <a:lstStyle/>
          <a:p>
            <a:r>
              <a:t>1. 《中华人民共和国营业执照管理条例》：明确招聘咨询公司营业执照的申请、变更、注销等规定，规范招聘咨询公司经营行为。</a:t>
            </a:r>
          </a:p>
          <a:p>
            <a:r>
              <a:t>2. 《中华人民共和国人力资源和社会保障部关于发布《招聘机构业务管理办法》的通知》：明确招聘咨询公司业务管理办法，规范招聘咨询公司经营行为。</a:t>
            </a:r>
          </a:p>
          <a:p>
            <a:r>
              <a:t>3. 《中华人民共和国人力资源和社会保障部关于印发《职业中介机构管理办法》的通知》：明确职业中介机构管理办法，规范招聘咨询公司经营行为。</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招聘咨询公司行业法律法规解析</a:t>
            </a:r>
          </a:p>
        </p:txBody>
      </p:sp>
      <p:sp>
        <p:nvSpPr>
          <p:cNvPr id="3" name="Text Placeholder 2"/>
          <p:cNvSpPr>
            <a:spLocks noGrp="1"/>
          </p:cNvSpPr>
          <p:nvPr>
            <p:ph type="body" idx="1"/>
          </p:nvPr>
        </p:nvSpPr>
        <p:spPr/>
        <p:txBody>
          <a:bodyPr/>
          <a:lstStyle/>
          <a:p>
            <a:r>
              <a:t>招聘咨询公司行业资格管理</a:t>
            </a:r>
          </a:p>
        </p:txBody>
      </p:sp>
      <p:sp>
        <p:nvSpPr>
          <p:cNvPr id="4" name="Content Placeholder 3"/>
          <p:cNvSpPr>
            <a:spLocks noGrp="1"/>
          </p:cNvSpPr>
          <p:nvPr>
            <p:ph sz="half" idx="2"/>
          </p:nvPr>
        </p:nvSpPr>
        <p:spPr/>
        <p:txBody>
          <a:bodyPr/>
          <a:lstStyle/>
          <a:p>
            <a:r>
              <a:t>1. 《中华人民共和国人力资源和社会保障部关于发布《职业中介机构资格管理暂行规定》的通知》：明确招聘咨询公司资格管理暂行规定，规范招聘咨询公司经营行为。</a:t>
            </a:r>
          </a:p>
          <a:p>
            <a:r>
              <a:t>2. 《中华人民共和国人力资源和社会保障部关于印发《职业中介机构从业人员资格管理办法》的通知》：明确职业中介机构从业人员资格管理办法，规范招聘咨询公司经营行为。</a:t>
            </a:r>
          </a:p>
          <a:p>
            <a:r>
              <a:t>3. 《中华人民共和国人力资源和社会保障部关于发布《职业中介机构从业人员职业道德规范》的通知》：明确职业中介机构从业人员职业道德规范，规范招聘咨询公司经营行为。</a:t>
            </a:r>
          </a:p>
        </p:txBody>
      </p:sp>
      <p:sp>
        <p:nvSpPr>
          <p:cNvPr id="5" name="Text Placeholder 4"/>
          <p:cNvSpPr>
            <a:spLocks noGrp="1"/>
          </p:cNvSpPr>
          <p:nvPr>
            <p:ph type="body" idx="3"/>
          </p:nvPr>
        </p:nvSpPr>
        <p:spPr/>
        <p:txBody>
          <a:bodyPr/>
          <a:lstStyle/>
          <a:p>
            <a:r>
              <a:t>招聘咨询公司行业经营管理</a:t>
            </a:r>
          </a:p>
        </p:txBody>
      </p:sp>
      <p:sp>
        <p:nvSpPr>
          <p:cNvPr id="6" name="Content Placeholder 5"/>
          <p:cNvSpPr>
            <a:spLocks noGrp="1"/>
          </p:cNvSpPr>
          <p:nvPr>
            <p:ph sz="half" idx="4"/>
          </p:nvPr>
        </p:nvSpPr>
        <p:spPr/>
        <p:txBody>
          <a:bodyPr/>
          <a:lstStyle/>
          <a:p>
            <a:r>
              <a:t>1. 《中华人民共和国劳动和社会保障部关于印发《人力资源市场管理暂行规定》的通知》：明确人力资源市场管理暂行规定，规范招聘咨询公司经营行为。</a:t>
            </a:r>
          </a:p>
          <a:p>
            <a:r>
              <a:t>2. 《中华人民共和国人力资源和社会保障部关于印发《关于进一步规范人才市场秩序的意见》的通知》：明确关于进一步规范人才市场秩序的意见，规范招聘咨询公司经营行为。</a:t>
            </a:r>
          </a:p>
          <a:p>
            <a:r>
              <a:t>3. 《中华人民共和国人力资源和社会保障部关于印发《关于规范人力资源市场管理若干问题的通知》的通知》：明确关于规范人力资源市场管理若干问题的通知，规范招聘咨询公司经营行为。</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招聘咨询公司行业法律法规解析</a:t>
            </a:r>
          </a:p>
        </p:txBody>
      </p:sp>
      <p:sp>
        <p:nvSpPr>
          <p:cNvPr id="3" name="Text Placeholder 2"/>
          <p:cNvSpPr>
            <a:spLocks noGrp="1"/>
          </p:cNvSpPr>
          <p:nvPr>
            <p:ph type="body" idx="1"/>
          </p:nvPr>
        </p:nvSpPr>
        <p:spPr/>
        <p:txBody>
          <a:bodyPr/>
          <a:lstStyle/>
          <a:p>
            <a:r>
              <a:t>招聘咨询公司行业监督管理</a:t>
            </a:r>
          </a:p>
        </p:txBody>
      </p:sp>
      <p:sp>
        <p:nvSpPr>
          <p:cNvPr id="4" name="Content Placeholder 3"/>
          <p:cNvSpPr>
            <a:spLocks noGrp="1"/>
          </p:cNvSpPr>
          <p:nvPr>
            <p:ph sz="half" idx="2"/>
          </p:nvPr>
        </p:nvSpPr>
        <p:spPr/>
        <p:txBody>
          <a:bodyPr/>
          <a:lstStyle/>
          <a:p>
            <a:r>
              <a:t>1. 《中华人民共和国国务院办公厅关于转发人力资源和社会保障部、公安部、财政部关于加强人力资源市场监督管理的意见的通知》：明确关于加强人力资源市场监督管理的意见，规范招聘咨询公司经营行为。</a:t>
            </a:r>
          </a:p>
          <a:p>
            <a:r>
              <a:t>2. 《中华人民共和国人力资源和社会保障部关于印发《关于加大对人力资源市场违法行为查处力度的通知》的通知》：明确关于加大对人力资源市场违法行为查处力度的通知，规范招聘咨询公司经营行为。</a:t>
            </a:r>
          </a:p>
          <a:p>
            <a:r>
              <a:t>3. 《中华人民共和国人力资源和社会保障部关于印发《关于开展人力资源市场专项整治行动的通知》的通知》：明确关于开展人力资源市场专项整治行动的通知，规范招聘咨询公司经营行为。</a:t>
            </a:r>
          </a:p>
        </p:txBody>
      </p:sp>
      <p:sp>
        <p:nvSpPr>
          <p:cNvPr id="5" name="Text Placeholder 4"/>
          <p:cNvSpPr>
            <a:spLocks noGrp="1"/>
          </p:cNvSpPr>
          <p:nvPr>
            <p:ph type="body" idx="3"/>
          </p:nvPr>
        </p:nvSpPr>
        <p:spPr/>
        <p:txBody>
          <a:bodyPr/>
          <a:lstStyle/>
          <a:p>
            <a:r>
              <a:t>招聘咨询公司行业法律责任</a:t>
            </a:r>
          </a:p>
        </p:txBody>
      </p:sp>
      <p:sp>
        <p:nvSpPr>
          <p:cNvPr id="6" name="Content Placeholder 5"/>
          <p:cNvSpPr>
            <a:spLocks noGrp="1"/>
          </p:cNvSpPr>
          <p:nvPr>
            <p:ph sz="half" idx="4"/>
          </p:nvPr>
        </p:nvSpPr>
        <p:spPr/>
        <p:txBody>
          <a:bodyPr/>
          <a:lstStyle/>
          <a:p>
            <a:r>
              <a:t>1. 《中华人民共和国劳动法》：违反劳动法规定，招聘咨询公司将承担相应的法律责任。</a:t>
            </a:r>
          </a:p>
          <a:p>
            <a:r>
              <a:t>2. 《中华人民共和国劳动合同法》：违反劳动合同法规定，招聘咨询公司将承担相应的法律责任。</a:t>
            </a:r>
          </a:p>
          <a:p>
            <a:r>
              <a:t>3. 《中华人民共和国就业促进法》：违反就业促进法规定，招聘咨询公司将承担相应的法律责任。</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招聘咨询公司行业监管政策与法律规范</a:t>
            </a:r>
          </a:p>
        </p:txBody>
      </p:sp>
      <p:sp>
        <p:nvSpPr>
          <p:cNvPr id="3" name="Subtitle 2"/>
          <p:cNvSpPr>
            <a:spLocks noGrp="1"/>
          </p:cNvSpPr>
          <p:nvPr>
            <p:ph type="subTitle" idx="1"/>
          </p:nvPr>
        </p:nvSpPr>
        <p:spPr/>
        <p:txBody>
          <a:bodyPr/>
          <a:lstStyle/>
          <a:p>
            <a:r>
              <a:t>招聘咨询公司行业监管政策与法律法规分析</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招聘咨询公司行业监管政策与法律规范</a:t>
            </a:r>
          </a:p>
        </p:txBody>
      </p:sp>
      <p:sp>
        <p:nvSpPr>
          <p:cNvPr id="3" name="Text Placeholder 2"/>
          <p:cNvSpPr>
            <a:spLocks noGrp="1"/>
          </p:cNvSpPr>
          <p:nvPr>
            <p:ph type="body" idx="1"/>
          </p:nvPr>
        </p:nvSpPr>
        <p:spPr/>
        <p:txBody>
          <a:bodyPr/>
          <a:lstStyle/>
          <a:p>
            <a:r>
              <a:t>壹、招聘咨询公司行业监管政策与法律法规概述</a:t>
            </a:r>
          </a:p>
        </p:txBody>
      </p:sp>
      <p:sp>
        <p:nvSpPr>
          <p:cNvPr id="4" name="Content Placeholder 3"/>
          <p:cNvSpPr>
            <a:spLocks noGrp="1"/>
          </p:cNvSpPr>
          <p:nvPr>
            <p:ph sz="half" idx="2"/>
          </p:nvPr>
        </p:nvSpPr>
        <p:spPr/>
        <p:txBody>
          <a:bodyPr/>
          <a:lstStyle/>
          <a:p>
            <a:r>
              <a:t>1. 招聘咨询行业监管政策与法律法规主要由国家人力资源和社会保障部、国家工商行政管理局等相关部门制定和实施。</a:t>
            </a:r>
          </a:p>
          <a:p>
            <a:r>
              <a:t>2. 这些政策法规主要涉及招聘咨询公司经营范围、注册登记、职业介绍服务规范、资质要求、收费标准、信息披露、监督管理等方面。</a:t>
            </a:r>
          </a:p>
          <a:p>
            <a:r>
              <a:t>3. 近年来，国家对招聘咨询行业监管力度不断加大，出台了一系列政策法规，以规范行业秩序，保护求职者和用人单位的合法权益。</a:t>
            </a:r>
          </a:p>
        </p:txBody>
      </p:sp>
      <p:sp>
        <p:nvSpPr>
          <p:cNvPr id="5" name="Text Placeholder 4"/>
          <p:cNvSpPr>
            <a:spLocks noGrp="1"/>
          </p:cNvSpPr>
          <p:nvPr>
            <p:ph type="body" idx="3"/>
          </p:nvPr>
        </p:nvSpPr>
        <p:spPr/>
        <p:txBody>
          <a:bodyPr/>
          <a:lstStyle/>
          <a:p>
            <a:r>
              <a:t>贰、招聘咨询公司经营范围与注册登记</a:t>
            </a:r>
          </a:p>
        </p:txBody>
      </p:sp>
      <p:sp>
        <p:nvSpPr>
          <p:cNvPr id="6" name="Content Placeholder 5"/>
          <p:cNvSpPr>
            <a:spLocks noGrp="1"/>
          </p:cNvSpPr>
          <p:nvPr>
            <p:ph sz="half" idx="4"/>
          </p:nvPr>
        </p:nvSpPr>
        <p:spPr/>
        <p:txBody>
          <a:bodyPr/>
          <a:lstStyle/>
          <a:p>
            <a:r>
              <a:t>1. 招聘咨询公司的经营范围通常包括人才招聘、猎头服务、职业咨询、培训服务等。</a:t>
            </a:r>
          </a:p>
          <a:p>
            <a:r>
              <a:t>2. 开展招聘咨询业务的企业必须依法进行注册登记，取得营业执照和相关许可证。</a:t>
            </a:r>
          </a:p>
          <a:p>
            <a:r>
              <a:t>3. 企业在经营过程中，应当遵守国家法律法规，不得从事违法违规活动。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招聘咨询公司行业监管政策与法律规范</a:t>
            </a:r>
          </a:p>
        </p:txBody>
      </p:sp>
      <p:sp>
        <p:nvSpPr>
          <p:cNvPr id="3" name="Text Placeholder 2"/>
          <p:cNvSpPr>
            <a:spLocks noGrp="1"/>
          </p:cNvSpPr>
          <p:nvPr>
            <p:ph type="body" idx="1"/>
          </p:nvPr>
        </p:nvSpPr>
        <p:spPr/>
        <p:txBody>
          <a:bodyPr/>
          <a:lstStyle/>
          <a:p>
            <a:r>
              <a:t>叁、招聘咨询公司职业介绍服务规范</a:t>
            </a:r>
          </a:p>
        </p:txBody>
      </p:sp>
      <p:sp>
        <p:nvSpPr>
          <p:cNvPr id="4" name="Content Placeholder 3"/>
          <p:cNvSpPr>
            <a:spLocks noGrp="1"/>
          </p:cNvSpPr>
          <p:nvPr>
            <p:ph sz="half" idx="2"/>
          </p:nvPr>
        </p:nvSpPr>
        <p:spPr/>
        <p:txBody>
          <a:bodyPr/>
          <a:lstStyle/>
          <a:p>
            <a:r>
              <a:t>1. 《职业介绍服务规范》是国家人力资源和社会保障部制定的行业标准，对招聘咨询公司的职业介绍服务工作进行了详细的规范。</a:t>
            </a:r>
          </a:p>
          <a:p>
            <a:r>
              <a:t>2. 规范要求招聘咨询公司在提供职业介绍服务时，应当遵循公平公正、诚实守信、优质高效的原则，并对服务质量、服务内容、服务流程等方面提出了具体要求。</a:t>
            </a:r>
          </a:p>
          <a:p>
            <a:r>
              <a:t>3. 招聘咨询公司应当严格遵守职业介绍服务规范，为求职者和用人单位提供规范、高效、优质的服务。</a:t>
            </a:r>
          </a:p>
        </p:txBody>
      </p:sp>
      <p:sp>
        <p:nvSpPr>
          <p:cNvPr id="5" name="Text Placeholder 4"/>
          <p:cNvSpPr>
            <a:spLocks noGrp="1"/>
          </p:cNvSpPr>
          <p:nvPr>
            <p:ph type="body" idx="3"/>
          </p:nvPr>
        </p:nvSpPr>
        <p:spPr/>
        <p:txBody>
          <a:bodyPr/>
          <a:lstStyle/>
          <a:p>
            <a:r>
              <a:t>肆、招聘咨询公司资质要求</a:t>
            </a:r>
          </a:p>
        </p:txBody>
      </p:sp>
      <p:sp>
        <p:nvSpPr>
          <p:cNvPr id="6" name="Content Placeholder 5"/>
          <p:cNvSpPr>
            <a:spLocks noGrp="1"/>
          </p:cNvSpPr>
          <p:nvPr>
            <p:ph sz="half" idx="4"/>
          </p:nvPr>
        </p:nvSpPr>
        <p:spPr/>
        <p:txBody>
          <a:bodyPr/>
          <a:lstStyle/>
          <a:p>
            <a:r>
              <a:t>1. 《招聘咨询公司资质认定办法》是国家人力资源和社会保障部制定的行业准入标准，对招聘咨询公司的资质条件进行了详细的规定。</a:t>
            </a:r>
          </a:p>
          <a:p>
            <a:r>
              <a:t>2. 申请招聘咨询公司资质认定的企业，应当具备一定的注册资本、办公场所、人员规模、服务能力等条件。</a:t>
            </a:r>
          </a:p>
          <a:p>
            <a:r>
              <a:t>3. 通过资质认定的招聘咨询公司，可以获得政府部门颁发的资质证书，并在其经营活动中使用。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招聘咨询公司行业监管政策与法律规范</a:t>
            </a:r>
          </a:p>
        </p:txBody>
      </p:sp>
      <p:sp>
        <p:nvSpPr>
          <p:cNvPr id="3" name="Text Placeholder 2"/>
          <p:cNvSpPr>
            <a:spLocks noGrp="1"/>
          </p:cNvSpPr>
          <p:nvPr>
            <p:ph type="body" idx="1"/>
          </p:nvPr>
        </p:nvSpPr>
        <p:spPr/>
        <p:txBody>
          <a:bodyPr/>
          <a:lstStyle/>
          <a:p>
            <a:r>
              <a:t>伍、招聘咨询公司收费标准</a:t>
            </a:r>
          </a:p>
        </p:txBody>
      </p:sp>
      <p:sp>
        <p:nvSpPr>
          <p:cNvPr id="4" name="Content Placeholder 3"/>
          <p:cNvSpPr>
            <a:spLocks noGrp="1"/>
          </p:cNvSpPr>
          <p:nvPr>
            <p:ph sz="half" idx="2"/>
          </p:nvPr>
        </p:nvSpPr>
        <p:spPr/>
        <p:txBody>
          <a:bodyPr/>
          <a:lstStyle/>
          <a:p>
            <a:r>
              <a:t>1. 《招聘咨询公司收费标准》是国家人力资源和社会保障部制定的行业收费标准，对招聘咨询公司的收费项目和标准进行了详细的规定。</a:t>
            </a:r>
          </a:p>
          <a:p>
            <a:r>
              <a:t>2. 招聘咨询公司向求职者和用人单位收取的服务费，应当按照收费标准执行，不得擅自提高收费标准。</a:t>
            </a:r>
          </a:p>
          <a:p>
            <a:r>
              <a:t>3. 招聘咨询公司应当将收费标准公示，并与求职者和用人单位签订书面服务合同，明确收费项目、收费标准和服务内容。</a:t>
            </a:r>
          </a:p>
        </p:txBody>
      </p:sp>
      <p:sp>
        <p:nvSpPr>
          <p:cNvPr id="5" name="Text Placeholder 4"/>
          <p:cNvSpPr>
            <a:spLocks noGrp="1"/>
          </p:cNvSpPr>
          <p:nvPr>
            <p:ph type="body" idx="3"/>
          </p:nvPr>
        </p:nvSpPr>
        <p:spPr/>
        <p:txBody>
          <a:bodyPr/>
          <a:lstStyle/>
          <a:p>
            <a:r>
              <a:t>陆、招聘咨询公司信息披露</a:t>
            </a:r>
          </a:p>
        </p:txBody>
      </p:sp>
      <p:sp>
        <p:nvSpPr>
          <p:cNvPr id="6" name="Content Placeholder 5"/>
          <p:cNvSpPr>
            <a:spLocks noGrp="1"/>
          </p:cNvSpPr>
          <p:nvPr>
            <p:ph sz="half" idx="4"/>
          </p:nvPr>
        </p:nvSpPr>
        <p:spPr/>
        <p:txBody>
          <a:bodyPr/>
          <a:lstStyle/>
          <a:p>
            <a:r>
              <a:t>1. 《招聘咨询公司信息披露管理办法》是国家人力资源和社会保障部制定的行业信息披露标准，对招聘咨询公司的信息披露义务进行了详细的规定。</a:t>
            </a:r>
          </a:p>
          <a:p>
            <a:r>
              <a:t>2. 招聘咨询公司应当定期向社会披露其经营状况、财务状况、服务质量、投诉情况等信息。</a:t>
            </a:r>
          </a:p>
          <a:p>
            <a:r>
              <a:t>3. 招聘咨询公司应当建立健全信息披露制度，确保信息披露的真实、准确、完整、及时。</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招聘咨询公司行业相关法律法规责任</a:t>
            </a:r>
          </a:p>
        </p:txBody>
      </p:sp>
      <p:sp>
        <p:nvSpPr>
          <p:cNvPr id="3" name="Subtitle 2"/>
          <p:cNvSpPr>
            <a:spLocks noGrp="1"/>
          </p:cNvSpPr>
          <p:nvPr>
            <p:ph type="subTitle" idx="1"/>
          </p:nvPr>
        </p:nvSpPr>
        <p:spPr/>
        <p:txBody>
          <a:bodyPr/>
          <a:lstStyle/>
          <a:p>
            <a:r>
              <a:t>招聘咨询公司行业监管政策与法律法规分析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招聘咨询公司行业相关法律法规责任</a:t>
            </a:r>
          </a:p>
        </p:txBody>
      </p:sp>
      <p:sp>
        <p:nvSpPr>
          <p:cNvPr id="3" name="Text Placeholder 2"/>
          <p:cNvSpPr>
            <a:spLocks noGrp="1"/>
          </p:cNvSpPr>
          <p:nvPr>
            <p:ph type="body" idx="1"/>
          </p:nvPr>
        </p:nvSpPr>
        <p:spPr/>
        <p:txBody>
          <a:bodyPr/>
          <a:lstStyle/>
          <a:p>
            <a:r>
              <a:t>招聘咨询公司行业执业资格许可相关责任：</a:t>
            </a:r>
          </a:p>
        </p:txBody>
      </p:sp>
      <p:sp>
        <p:nvSpPr>
          <p:cNvPr id="4" name="Content Placeholder 3"/>
          <p:cNvSpPr>
            <a:spLocks noGrp="1"/>
          </p:cNvSpPr>
          <p:nvPr>
            <p:ph sz="half" idx="2"/>
          </p:nvPr>
        </p:nvSpPr>
        <p:spPr/>
        <p:txBody>
          <a:bodyPr/>
          <a:lstStyle/>
          <a:p>
            <a:r>
              <a:t>1. 申请执业资格条件和程序：招聘咨询公司应具备营业执照、注册资金、人员、场地等基本条件，并向相关部门申请执业资格，经审核合格后方可取得执业资格证书。</a:t>
            </a:r>
          </a:p>
          <a:p>
            <a:r>
              <a:t>2. 执业资格有效期：招聘咨询公司执业资格证书一般有效期为三年，期满后应及时申请续证。</a:t>
            </a:r>
          </a:p>
          <a:p>
            <a:r>
              <a:t>3. 执业资格吊销或撤销：如果招聘咨询公司违反相关法律法规或行业规范，相关部门有权吊销或撤销其执业资格证书。</a:t>
            </a:r>
          </a:p>
        </p:txBody>
      </p:sp>
      <p:sp>
        <p:nvSpPr>
          <p:cNvPr id="5" name="Text Placeholder 4"/>
          <p:cNvSpPr>
            <a:spLocks noGrp="1"/>
          </p:cNvSpPr>
          <p:nvPr>
            <p:ph type="body" idx="3"/>
          </p:nvPr>
        </p:nvSpPr>
        <p:spPr/>
        <p:txBody>
          <a:bodyPr/>
          <a:lstStyle/>
          <a:p>
            <a:r>
              <a:t>招聘咨询公司服务质量相关责任：</a:t>
            </a:r>
          </a:p>
        </p:txBody>
      </p:sp>
      <p:sp>
        <p:nvSpPr>
          <p:cNvPr id="6" name="Content Placeholder 5"/>
          <p:cNvSpPr>
            <a:spLocks noGrp="1"/>
          </p:cNvSpPr>
          <p:nvPr>
            <p:ph sz="half" idx="4"/>
          </p:nvPr>
        </p:nvSpPr>
        <p:spPr/>
        <p:txBody>
          <a:bodyPr/>
          <a:lstStyle/>
          <a:p>
            <a:r>
              <a:t>1. 服务质量标准：招聘咨询公司应按照国家和行业标准提供服务，包括但不限于人才筛选、背景调查、面试安排、入职指导等。</a:t>
            </a:r>
          </a:p>
          <a:p>
            <a:r>
              <a:t>2. 服务质量监督：相关部门应加强对招聘咨询公司服务质量的监督检查，并对违反服务质量标准的行为进行处罚。</a:t>
            </a:r>
          </a:p>
          <a:p>
            <a:r>
              <a:t>3. 消费者权益保护：消费者有权对招聘咨询公司的服务质量提出投诉，相关部门应及时受理并妥善处理。</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招聘咨询公司行业相关法律法规责任</a:t>
            </a:r>
          </a:p>
        </p:txBody>
      </p:sp>
      <p:sp>
        <p:nvSpPr>
          <p:cNvPr id="3" name="Text Placeholder 2"/>
          <p:cNvSpPr>
            <a:spLocks noGrp="1"/>
          </p:cNvSpPr>
          <p:nvPr>
            <p:ph type="body" idx="1"/>
          </p:nvPr>
        </p:nvSpPr>
        <p:spPr/>
        <p:txBody>
          <a:bodyPr/>
          <a:lstStyle/>
          <a:p>
            <a:r>
              <a:t>招聘咨询公司信息安全相关责任：</a:t>
            </a:r>
          </a:p>
        </p:txBody>
      </p:sp>
      <p:sp>
        <p:nvSpPr>
          <p:cNvPr id="4" name="Content Placeholder 3"/>
          <p:cNvSpPr>
            <a:spLocks noGrp="1"/>
          </p:cNvSpPr>
          <p:nvPr>
            <p:ph sz="half" idx="2"/>
          </p:nvPr>
        </p:nvSpPr>
        <p:spPr/>
        <p:txBody>
          <a:bodyPr/>
          <a:lstStyle/>
          <a:p>
            <a:r>
              <a:t>1. 信息安全保护义务：招聘咨询公司应采取必要的措施来保护个人信息的安全，包括但不限于建立信息安全管理制度、使用安全技术、对员工进行安全培训等。</a:t>
            </a:r>
          </a:p>
          <a:p>
            <a:r>
              <a:t>2. 信息泄露责任：如果因招聘咨询公司的过错导致个人信息泄露，公司应承担相应的责任，包括但不限于采取补救措施、赔偿损失等。</a:t>
            </a:r>
          </a:p>
          <a:p>
            <a:r>
              <a:t>3. 信息安全监管：相关部门应加强对招聘咨询公司信息安全的监管，并对违反信息安全规定的行为进行处罚。</a:t>
            </a:r>
          </a:p>
        </p:txBody>
      </p:sp>
      <p:sp>
        <p:nvSpPr>
          <p:cNvPr id="5" name="Text Placeholder 4"/>
          <p:cNvSpPr>
            <a:spLocks noGrp="1"/>
          </p:cNvSpPr>
          <p:nvPr>
            <p:ph type="body" idx="3"/>
          </p:nvPr>
        </p:nvSpPr>
        <p:spPr/>
        <p:txBody>
          <a:bodyPr/>
          <a:lstStyle/>
          <a:p>
            <a:r>
              <a:t>招聘咨询公司劳动保障相关责任：</a:t>
            </a:r>
          </a:p>
        </p:txBody>
      </p:sp>
      <p:sp>
        <p:nvSpPr>
          <p:cNvPr id="6" name="Content Placeholder 5"/>
          <p:cNvSpPr>
            <a:spLocks noGrp="1"/>
          </p:cNvSpPr>
          <p:nvPr>
            <p:ph sz="half" idx="4"/>
          </p:nvPr>
        </p:nvSpPr>
        <p:spPr/>
        <p:txBody>
          <a:bodyPr/>
          <a:lstStyle/>
          <a:p>
            <a:r>
              <a:t>1. 劳动合同管理：招聘咨询公司应与员工签订劳动合同，并按照劳动合同约定支付工资、提供福利、保障劳动安全等。</a:t>
            </a:r>
          </a:p>
          <a:p>
            <a:r>
              <a:t>2. 社会保险缴纳：招聘咨询公司应按照国家规定为员工缴纳社会保险，包括养老保险、医疗保险、失业保险、工伤保险和生育保险。</a:t>
            </a:r>
          </a:p>
          <a:p>
            <a:r>
              <a:t>3. 劳动争议处理：如果招聘咨询公司与员工发生劳动争议，应按照劳动争议处理程序解决，并接受相关部门的监督。</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https://d.book118.com/146222001242010053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招聘咨询公司行业监管政策概述</vt:lpstr>
      <vt:lpstr> 招聘咨询公司行业监管政策概述</vt:lpstr>
      <vt:lpstr> 招聘咨询公司行业法律法规解析</vt:lpstr>
      <vt:lpstr> 招聘咨询公司行业法律法规解析</vt:lpstr>
      <vt:lpstr> 招聘咨询公司行业法律法规解析</vt:lpstr>
      <vt:lpstr> 招聘咨询公司行业法律法规解析</vt:lpstr>
      <vt:lpstr> 招聘咨询公司行业监管政策与法律规范</vt:lpstr>
      <vt:lpstr> 招聘咨询公司行业监管政策与法律规范</vt:lpstr>
      <vt:lpstr> 招聘咨询公司行业监管政策与法律规范</vt:lpstr>
      <vt:lpstr> 招聘咨询公司行业监管政策与法律规范</vt:lpstr>
      <vt:lpstr> 招聘咨询公司行业相关法律法规责任</vt:lpstr>
      <vt:lpstr> 招聘咨询公司行业相关法律法规责任</vt:lpstr>
      <vt:lpstr> 招聘咨询公司行业相关法律法规责任</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2024-09-20T21:01:13.621</cp:lastPrinted>
  <dcterms:created xsi:type="dcterms:W3CDTF">2024-09-20T13:01:13Z</dcterms:created>
  <dcterms:modified xsi:type="dcterms:W3CDTF">2024-09-20T13:01:15Z</dcterms:modified>
</cp:coreProperties>
</file>