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DFFA65-B492-4B60-A537-507B958CE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C68EE-1EF4-4FD7-ADB5-F08C904D1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51C91E-6DB1-403E-8C52-0E2194F52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6557C5-6C16-4A71-9279-5A7F33858C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13DC2E-F1B6-45F6-A2D9-802F21D0EA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7F2F7C-7507-448E-8D61-D6B2D5D177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59149C-F4B5-4C4E-B46E-6FA1FCA637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E8376-76EF-4265-8AE4-763728DB22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E9BD1-4CFB-43C3-95F2-843961151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BFBBA2-1A88-4238-AFFE-6A621793E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B244C5-3F27-400B-AE6E-B79F2DF66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22211011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会计培训工的财务报告分析</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会计培训工的财务报表概览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财务指标分析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财务报告的比较分析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财务报告的深度分析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本报告旨在分析会计培训工的财务状况，评估其经营绩效和财务健康状况，为投资者、债权人及其他利益相关者提供决策依据。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随着经济的发展和企业竞争的加剧，会计培训工在提高企业财务管理水平、增强企业竞争力方面发挥着越来越重要的作用。因此，对会计培训工的财务报告进行分析，有助于了解其经营状况和未来发展趋势。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本报告主要分析了会计培训工的财务报表，包括资产负债表、利润表和现金流量表，以及与之相关的财务指标和比率。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由于报告的数据来源于公开的财务报告，可能存在数据不完整或误差的情况。此外，由于报告的时间限制和篇幅限制，本报告可能无法涵盖会计培训工的所有财务信息。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会计培训工的财务报表概览</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339" b="5339"/>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反映企业资产、负债和所有者权益状况的财务报表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资产负债表是会计报表的重要组成部分，它反映了企业在某一特定日期的财务状况。通过资产负债表，可以了解企业的资产、负债和所有者权益的结构和规模，以及企业的偿债能力和资产质量。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反映企业经营成果的财务报表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利润表是反映企业在一定会计期间的经营成果的财务报表。通过利润表，可以了解企业的收入、成本、费用和税金的构成和变化情况，以及企业的盈利能力和经营效率。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反映企业现金流入和流出的财务报表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现金流量表是反映企业在一定会计期间的现金流入和流出的财务报表。通过现金流量表，可以了解企业的经营活动、投资活动和筹资活动的现金流量情况，以及企业的现金流状况和偿债能力。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财务指标分析</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210" r="121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偿债能力分析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流动比率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流动比率是流动资产与流动负债的比值，用于衡量企业短期偿债能力。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速动比率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速动比率是速动资产与流动负债的比值，用于衡量企业快速偿债能力。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资产负债率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资产负债率是负债总额与资产总额的比值，用于衡量企业长期偿债能力。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应收账款周转率是销售收入与应收账款平均余额的比值，用于衡量企业应收账款的回收速度。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应收账款周转率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存货周转率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总资产周转率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存货周转率是销售成本与存货平均余额的比值，用于衡量企业存货的周转速度。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总资产周转率是销售收入与总资产平均余额的比值，用于衡量企业整体资产的运营效率。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运营效率分析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销售利润率是净利润与销售收入的比值，用于衡量企业在销售过程中的盈利能力。</a:t>
            </a:r>
          </a:p>
        </p:txBody>
      </p:sp>
      <p:pic>
        <p:nvPicPr>
          <p:cNvPr id="5" name="Picture 5"/>
          <p:cNvPicPr>
            <a:picLocks noChangeAspect="1"/>
          </p:cNvPicPr>
          <p:nvPr/>
        </p:nvPicPr>
        <p:blipFill>
          <a:blip r:embed="rId2"/>
          <a:srcRect l="14292" r="142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3906" r="3906"/>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销售利润率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资产收益率是净利润与总资产平均余额的比值，用于衡量企业整体资产的盈利能力。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资产收益率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净资产收益率是净利润与股东权益平均余额的比值，用于衡量企业股东权益的盈利能力。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净资产收益率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盈利能力分析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https://d.book118.com/146222110114010055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2024-09-22T23:52:48.544</cp:lastPrinted>
  <dcterms:created xsi:type="dcterms:W3CDTF">2024-09-22T15:52:48Z</dcterms:created>
  <dcterms:modified xsi:type="dcterms:W3CDTF">2024-09-22T15:52:50Z</dcterms:modified>
</cp:coreProperties>
</file>