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B4EC5-8C06-47BD-8E87-153699FF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785C-587C-4FD6-A718-27A2CD927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B9AA8-0247-41D6-B310-A66CCE72D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E3BE1-66CA-4D04-B13F-8A112D07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A3F83-D84E-488B-BC9F-32545C8A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F2DAE-444F-4808-BB54-048C6424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F663C-56B3-4DF3-9F66-53333E63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01A8F-C968-4B07-8DDE-577679DB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6DDBF-FA98-459B-9E4E-737F4061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6B795-7959-4201-A0C7-5FCDB03A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9D9BF-163D-467D-ACFB-29DEF8925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305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类刑事案件侦查技术与策略\n## 1.刑事侦查概述\n### 1.1刑事侦查的定义与重要性\n### 1.2刑事侦查的基本原则与方法\n### 1.3刑事侦查的历史发展与现代转型\n## 2.刑事侦查的基本程序\n### 2.1立案与现场勘查\n### 2.2证据收集与分析与评估\n### 2.3侦查终结与案件移送\n## 3.各类刑事案件的侦查技巧\n### 3.1暴力犯罪的侦查技巧\n### 3.2财产犯罪的侦查技巧\n### 3.3网络犯罪的侦查技巧\n## 4.刑事侦查中的科技应用\n### 4.1生物识别技术在刑事侦查中的应用\n### 4.2大数据与人工智能在刑事侦查中的应用\n### 4.3遥感技术在刑事侦查中的应用\n## 5.刑事侦查的国际合作\n### 5.1国际刑事司法协助的基本原则与程序\n### 5.2跨境犯罪侦查的合作与实践\n### 5.3国际刑警组织的角色与功能\n## 6.刑事侦查队伍的建设与培养\n### 6.1刑事侦查队伍的选拔与培训\n### 6.2刑事侦查队伍的职业道德与纪律\n### 6.3刑事侦查队伍的未来发展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各类刑事案件侦查技术与策略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刑事侦查概述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刑事侦查是指公安机关、人民检察院等法定侦查机关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在刑事案件发生后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依法对犯罪嫌疑人、犯罪事实和犯罪证据进行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调查、收集、分析和判断的过程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刑事侦查的重要性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及时发现犯罪嫌疑人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收集犯罪证据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查明犯罪事实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保障社会稳定和公共安全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刑事侦查的定义与重要性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刑事侦查的基本原则与方法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刑事侦查的基本原则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迅速及时原则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刑事侦查的基本方法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观察、访问、询问、勘验、检查、鉴定等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刑事技术、刑事心理、刑事情报等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多学科、多手段、多层次的综合侦查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刑事侦查的历史发展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从古代的刑讯逼供到现代的依法侦查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从简单的侦查手段到高科技的侦查技术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从单一的国家侦查到国际间的合作侦查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刑事侦查的现代转型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侦查主体的多元化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侦查手段的科技化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侦查程序的人性化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侦查合作的国际化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刑事侦查的历史发展与现代转型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刑事侦查的基本程序</a:t>
            </a:r>
            <a:endParaRPr/>
          </a:p>
        </p:txBody>
      </p:sp>
      <p:sp>
        <p:nvSpPr>
          <p:cNvPr id="2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立案与现场勘查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刑事案件的受理与登记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对犯罪事实的初步判断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对犯罪嫌疑人的初步调查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现场的保护与勘查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犯罪证据的收集与固定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现场情况的分析与判断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证据收集</a:t>
                </a:r>
                <a:endParaRPr/>
              </a:p>
            </p:txBody>
          </p:sp>
          <p:sp>
            <p:nvSpPr>
              <p:cNvPr id="2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犯罪嫌疑人的供述与辩解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证人证言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书证、物证、视听资料等</a:t>
                </a:r>
                <a:endParaRPr/>
              </a:p>
            </p:txBody>
          </p:sp>
        </p:grpSp>
        <p:grpSp>
          <p:nvGrpSpPr>
            <p:cNvPr id="2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证据分析</a:t>
                </a:r>
                <a:endParaRPr/>
              </a:p>
            </p:txBody>
          </p:sp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证据的客观性、相关性和合法性分析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证据之间的矛盾和一致性问题分析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证据的证明力和可信度分析</a:t>
                </a:r>
                <a:endParaRPr/>
              </a:p>
            </p:txBody>
          </p:sp>
        </p:grpSp>
        <p:grpSp>
          <p:nvGrpSpPr>
            <p:cNvPr id="2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证据评估</a:t>
                </a:r>
                <a:endParaRPr/>
              </a:p>
            </p:txBody>
          </p:sp>
          <p:sp>
            <p:nvSpPr>
              <p:cNvPr id="2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对证据的效力进行评估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对证据的充分性和必要性进行评估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对证据的适用性和可行性进行评估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证据收集与分析与评估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侦查终结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对犯罪事实的查明和证据的收集固定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对犯罪嫌疑人的查清和处理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对侦查活动的总结和评价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案件移送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将侦查结果移送审查起诉机关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将侦查中发现的无罪线索及时撤销案件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对侦查中发现的违法问题依法进行处理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侦查终结与案件移送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各类刑事案件的侦查技巧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暴力犯罪的侦查技巧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暴力犯罪的侦查技巧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对案发现场的细致勘查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对犯罪嫌疑人的心理分析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对犯罪嫌疑人的行为轨迹追踪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暴力犯罪的侦查策略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以人找案，以案找人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依靠群众，广泛发动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加强专案侦查，提高破案效率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财产犯罪的侦查技巧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对犯罪现场的细致勘查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对犯罪嫌疑人的财产状况调查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对犯罪嫌疑人的行为轨迹追踪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财产犯罪的侦查策略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以物找案，以案找物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依靠群众，广泛发动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加强专案侦查，提高破案效率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财产犯罪的侦查技巧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网络犯罪的侦查技巧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网络犯罪的侦查技巧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对网络犯罪现场的勘查与取证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对网络犯罪嫌疑人的追踪与定位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对网络犯罪证据的收集与固定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网络犯罪的侦查策略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以网找案，以案找网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依靠专家，提高技术水平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加强国际合作，共同打击网络犯罪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https://d.book118.com/146223050213010051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各类刑事案件侦查技术与策略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2024-09-17T18:22:39.376</cp:lastPrinted>
  <dcterms:created xsi:type="dcterms:W3CDTF">2024-09-17T10:22:39Z</dcterms:created>
  <dcterms:modified xsi:type="dcterms:W3CDTF">2024-09-17T10:22:41Z</dcterms:modified>
</cp:coreProperties>
</file>