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2485F-43C0-4C34-8446-B5E9E21EC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8B014-3065-4A07-A5AC-15855438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14839-04D6-4851-85E7-758E64C80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4A877-9E6F-432E-82F0-BC085897A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3A366-3EE9-4544-B106-ED020A90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16414-DCAD-45C3-B511-B9FE0CCE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BC3D5-DB32-44E0-A497-22808928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7BDD4-C659-4F8A-8F75-3FDD9115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CF25F-B0A7-4E56-BF1B-D0B7B41B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08005-4E36-42A3-92D5-BAFE79EC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9032A-45DB-44C4-86B5-02A85DB8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40020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供电企业管理创新策略探讨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供电企业管理创新策略探讨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供电企业管理创新实施路径与保障措施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案例研究：成功企业经验借鉴与启示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供电企业管理创新的必要性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为了适应市场变化和满足客户需求，供电企业必须进行管理创新。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目前，国内外学者对供电企业管理创新的研究主要集中在战略规划、组织结构、人力资源管理等方面。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电力行业的发展趋势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随着能源结构的转型和技术的不断进步，电力行业正面临着巨大的变革。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本研究旨在探讨供电企业管理创新的策略，为供电企业提高市场竞争力、实现可持续发展提供参考。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本研究将围绕供电企业管理创新的策略展开，重点探讨如何通过管理创新提高企业绩效和市场竞争力。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供电企业通常采用自上而下的垂直式管理结构，强调集权和统一指挥。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垂直式管理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3271" b="32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为了提高管理效率，供电企业实行分级管理，将权力下放给各级子公司或分支机构。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随着信息技术的发展，供电企业逐步实现信息化管理，提高数据处理和信息传递的效率。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供电企业管理模式概述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由于垂直式管理结构，供电企业的决策和执行效率低下，难以适应市场变化。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管理模式僵化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由于高度集权和统一指挥，供电企业的员工缺乏创新意识和主动性，难以应对新兴业务和技术变革。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尽管供电企业已逐步实现信息化管理，但信息化水平仍然有待提高，信息孤岛现象仍然存在。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9268" b="19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供电企业的体制机制不灵活，难以适应市场变化和新兴业务需求。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供电企业员工素质参差不齐，缺乏创新意识和学习能力，难以适应新技术变革。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员工素质不高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体制机制不灵活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供电企业管理创新策略探讨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将员工视为企业最重要的资源，注重员工的成长和福利，激发员工的积极性和创造力。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强调以人为本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以卓越绩效为目标，建立科学合理的绩效评价体系，鼓励员工不断追求卓越，提高企业整体绩效。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追求卓越绩效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7993" r="179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树立以客户为中心的服务理念，提高服务质量和效率，满足客户需求，提升企业形象。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创新管理理念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950" b="14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创新组织结构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扁平化组织结构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减少管理层级，提高决策效率和执行力，使企业更加灵活和高效。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根据业务需要，将企业划分为不同的专业部门，提高专业能力和效率。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加强不同部门之间的协作和沟通，打破部门壁垒，实现资源共享和协同发展。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https://d.book118.com/146224002025010033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2024-09-01T15:31:39.475</cp:lastPrinted>
  <dcterms:created xsi:type="dcterms:W3CDTF">2024-09-01T07:31:39Z</dcterms:created>
  <dcterms:modified xsi:type="dcterms:W3CDTF">2024-09-01T07:31:41Z</dcterms:modified>
</cp:coreProperties>
</file>