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994C48-F2CB-4B55-8465-EC36D187A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E83E78-DA5A-4819-94BE-FA72AE20C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68AD5F-182B-40A1-A0F0-163403A9C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25C3BC-DA8F-45DB-A13B-F6844EDCB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E307B3-7C08-476B-886A-F59AAEEAE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329FEC-DB86-4A28-8CAB-18F87FB7E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78D4EA-DD21-4340-B74D-62C982755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EFE171-3D04-4A07-854D-31BE7650E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A0B9ED-23D9-4141-A3AB-89BCE839B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609D40-275E-4E40-944F-4C54C7E62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3151F7-CF98-4D12-9B64-EE63D58F7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224004134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陶瓷制造行业2024年工厂管理生产标准化方案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生产流程标准化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工厂管理标准化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信息化与智能化推进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环境与能源管理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实施方案与时间表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708" r="17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陶瓷制造行业是传统制造业的重要组成部分，随着市场竞争的加剧和消费者需求的多样化，工厂管理生产标准化成为提高产品质量、降低成本、增强竞争力的关键。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当前，陶瓷制造行业面临着原材料价格上涨、劳动力成本上升、环保要求提高等多重挑战，亟需通过生产标准化来提升生产效率和产品质量。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0" r="146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制定一套适用于陶瓷制造行业的工厂管理生产标准化方案，以提高生产效率、降低成本、保证产品质量、提升企业竞争力。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生产标准化有利于规范生产流程、提高生产效率和产品质量，有助于企业降低成本、增强市场竞争力，同时也有利于推动整个行业的可持续发展。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生产流程标准化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原料采购标准化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原料储存管理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建立严格的原料储存管理制度，确保原料在储存过程中不受损坏。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原料采购来源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确保采购的原料来自可靠的供应商，并符合国家及行业标准。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原料质量检测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对采购的原料进行质量检测，确保原料质量合格，无瑕疵。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工艺改进与创新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工艺流程制定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工艺参数控制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生产工艺标准化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鼓励工艺改进与创新，提高生产效率和产品质量。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根据产品特点和市场需求，制定标准化的工艺流程。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对生产过程中的各项工艺参数进行严格控制，确保产品质量稳定。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检测标准制定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根据国家和行业标准，制定产品检测标准。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检测过程管理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对检测过程进行严格管理，确保检测结果的准确性和可靠性。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不合格品处理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对不合格品进行分类处理，对可修复的不合格品进行修复，对不可修复的不合格品进行报废处理。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品质检测标准化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工厂管理标准化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设备维护保养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制定设备维护保养计划，定期对设备进行清洁、润滑、检查和维修，确保设备正常运行。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设备操作规程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制定设备操作规程，规范操作人员的操作行为，避免因误操作导致设备故障或安全事故。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设备更新换代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根据生产需要和技术发展趋势，适时更新换代设备，提高生产效率和产品质量。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设备管理标准化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制定完善的安全规章制度，明确各级管理人员和操作人员的安全职责和要求。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安全规章制度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定期开展安全培训和演练，提高员工的安全意识和应急处置能力。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安全培训与演练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定期进行安全检查，发现隐患及时整改，确保生产安全无事故。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安全检查与整改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安全管理标准化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人员培训与发展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制定人员培训计划，提高员工的技能水平和综合素质，促进员工职业发展。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人员考核与激励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建立人员考核体系，对员工的工作表现进行客观评价，同时采取激励措施，激发员工的工作积极性和创造力。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岗位设置与职责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明确各岗位的职责和工作要求，确保员工清楚自己的工作内容和责任。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人员管理标准化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https://d.book118.com/146224004134010041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2024-09-08T12:40:54.578</cp:lastPrinted>
  <dcterms:created xsi:type="dcterms:W3CDTF">2024-09-08T04:40:54Z</dcterms:created>
  <dcterms:modified xsi:type="dcterms:W3CDTF">2024-09-08T04:40:56Z</dcterms:modified>
</cp:coreProperties>
</file>