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2C04C-B014-4292-B4B5-C1A875768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9A292-C660-4AE4-A5DA-1D7E5C1F4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05ADB-7493-4A2D-91F9-77E47DEDC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D8699-9B13-48CA-949C-0AB6959E0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E4C60C-E881-4F66-BA1C-7C6DA8873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560A7-4473-4849-BF38-26A866FCE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08285-9883-42BA-A465-55E32F9B0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7E015-E52F-4FF9-BBBF-34AD6E3D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C7C5D-2D1D-43D8-B2EB-BBFB0632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08DC9-EBFC-48AF-B0A9-52621E27C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63423-6790-4460-BD92-16376A810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2401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心理危机评估与预防工作的关系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心理危机预防工作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心理危机评估与预防工作的关系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实践案例与经验分享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评估与预防工作的重要性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心理危机评估能够及时发现潜在的心理问题，预防工作则能够提前介入，避免危机事件的发生。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促进个体和社会的健康发展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通过心理危机评估与预防工作，可以促进个体和社会的健康发展，提高人们的生活质量和幸福感。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随着社会压力的增加，越来越多的人面临心理健康问题，心理危机事件也频繁发生。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心理危机评估的方法和工具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介绍常用的心理危机评估方法和工具，如心理测验、量表评估等。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预防工作的策略和措施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阐述针对心理危机事件的预防策略和措施，如心理健康教育、心理咨询等。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实践案例和效果评估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分享一些成功的心理危机评估与预防工作实践案例，并对其效果进行评估和分析。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未来展望和建议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探讨未来心理危机评估与预防工作的发展方向和重点，提出相关建议和展望。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当个体面临的心理压力超过其应对能力时，可能产生心理危机。这种压力可能来源于生活事件、人际关系、自我认知等多个方面。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心理危机常常表现为急性的情绪紊乱，如焦虑、抑郁、愤怒等，这些情绪可能严重影响个体的日常生活和工作。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急性情绪紊乱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心理压力超过应对能力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740" b="24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28" b="79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发展性危机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指个体在正常成长和发展过程中，由于急剧的变化或转变所产生的异常反应。如升学、就业、恋爱等人生重要转折点上的困惑和焦虑。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情境性危机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指因某个特殊情境或事件而产生的心理危机，如自然灾害、交通事故、亲人亡故等。这类危机具有突发性、紧急性等特点。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存在性危机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指个体在追求自我实现和生命意义过程中，由于内在冲突或焦虑所产生的心理危机。如对自我价值、人生目标等方面的困惑和迷茫。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社会变革、经济压力、文化冲突等社会环境因素可能导致心理危机的发生。例如，失业、贫困、家庭破裂等问题都可能引发个体的心理危机。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个体心理因素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个体的性格特质、应对方式、自我认知等心理因素也会影响心理危机的产生。如自卑、抑郁质、消极应对方式等可能增加心理危机的风险。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某些生物学因素，如遗传、生理变化等，也可能与心理危机的发生有关。例如，一些研究表明，某些基因或生理指标与特定类型的心理危机存在关联。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预防危机恶化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通过及时评估，发现潜在的心理问题，采取措施预防危机进一步恶化。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通过评估，识别个体是否存在心理危机，以及危机的性质和严重程度。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根据评估结果，制定相应的心理干预计划，以缓解或解决心理危机。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通过与个体进行面对面的交流，了解其心理状态、情绪、思维等方面的信息。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使用标准化的心理测验工具，对个体的心理特征进行量化评估。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通过观察个体的行为表现、情绪反应等，了解其心理状态。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实施干预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按照干预计划，对个体进行心理干预，帮助其缓解或解决心理危机。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根据评估结果，制定相应的心理干预计划，明确干预目标和措施。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对收集到的信息进行整理和分析，识别个体的心理问题和危机。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建立评估关系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与个体建立信任关系，使其愿意配合评估工作。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通过面试、心理测验、观察等方法收集个体的相关信息。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https://d.book118.com/146224014021010042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2024-09-09T09:20:44.078</cp:lastPrinted>
  <dcterms:created xsi:type="dcterms:W3CDTF">2024-09-09T01:20:44Z</dcterms:created>
  <dcterms:modified xsi:type="dcterms:W3CDTF">2024-09-09T01:20:46Z</dcterms:modified>
</cp:coreProperties>
</file>