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9523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0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30F46-E2AE-48C3-AEB5-23B783D7A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B7248-6C21-4726-AA9B-E0423A8E7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B7D5D-2CF9-4D08-8CFA-B8B595AF1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5127F-6942-48D7-920D-297B34E42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7C25FF-B47C-4FD9-9D46-547CB17D7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46E9BD-CB64-4939-9DE6-708F6F4B7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F8EA60-70DA-4F16-9A05-67CBC91FC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A89D3-04C3-46E4-8DC9-BB7CE3EB0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29C78-F4B9-43E7-9245-A57E8537D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05B7E-BFF3-45A5-8F80-12E625DED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8B3D2-29F1-447F-9E93-DCA06E97E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9513" r:id="rId2"/>
    <p:sldLayoutId id="2147509514" r:id="rId3"/>
    <p:sldLayoutId id="2147509515" r:id="rId4"/>
    <p:sldLayoutId id="2147509516" r:id="rId5"/>
    <p:sldLayoutId id="2147509517" r:id="rId6"/>
    <p:sldLayoutId id="2147509518" r:id="rId7"/>
    <p:sldLayoutId id="2147509519" r:id="rId8"/>
    <p:sldLayoutId id="2147509520" r:id="rId9"/>
    <p:sldLayoutId id="2147509521" r:id="rId10"/>
    <p:sldLayoutId id="214750952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2505313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辽宁石油化工大学毕业答辩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答辩流程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答辩准备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答辩技巧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注意事项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https://d.book118.com/146225053132010034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辽宁石油化工大学毕业答辩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2024-09-03T21:10:08.635</cp:lastPrinted>
  <dcterms:created xsi:type="dcterms:W3CDTF">2024-09-03T13:10:08Z</dcterms:created>
  <dcterms:modified xsi:type="dcterms:W3CDTF">2024-09-03T13:10:10Z</dcterms:modified>
</cp:coreProperties>
</file>