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FB421-B57C-4392-A7E6-73A1F9C2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C5391-2999-48C2-946C-FE4A9D62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94391-35B1-4A96-A8CD-F09055A59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E282F-955B-429E-B587-5F813099A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24FEA-2034-4A36-81DF-ED4D032BE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704883-9FDE-4DCF-AAAE-E2A9D888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2C3556-4975-41CC-A750-278C22D37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F51ED-0105-44C3-AEE1-051525CBA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AB694-4C3C-45F2-BADC-5A7E7EF81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12D29-578B-4FA9-AB98-D9D07AB32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B5943-BF8A-4C4B-B645-9D0B202CE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2515110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销售员个人的年终总结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工作业绩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工作业绩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总结词：达标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详细描述：今年我设定的销售目标是100万，实际完成销售额为120万，超额完成了年初设定的目标。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总结词：积极开拓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详细描述：今年我成功开发了5家新客户，并与其中3家建立了长期合作关系。通过市场调研和积极拜访，我不断挖掘新的客户资源，为公司的业务拓展做出了贡献。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总结词：稳固提升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详细描述：在维护老客户方面，我采取了定期回访、及时解决反馈问题的策略。今年老客户的续约率达到了90%，并且订单量也有所增长。通过提供优质的服务和产品，我与老客户建立了稳固的合作关系。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老客户维护情况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09" b="2100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完成销售目标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在年度销售任务中，我超额完成了既定目标，实现了销售业绩的大幅增长。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创新销售策略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我积极尝试新的销售策略和技巧，不断优化销售流程，提高了销售效率和客户满意度。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我注重与客户的沟通和关系维护，通过定期回访和关心客户需求，建立了长期稳定的客户关系。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最佳销售员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快速响应客户需求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我始终保持对客户需求的敏感度，及时响应并解决客户问题，提供了高效优质的客户服务。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主动解决问题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在面对客户反馈或投诉时，我能够积极主动地寻找解决方案，及时解决客户问题，提升了客户满意度。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定期回访与关怀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我定期回访客户，了解客户需求变化和满意度情况，及时调整服务策略，为客户提供更加贴心的服务。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最佳客户服务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我积极参与团队活动和协作，与团队成员保持良好的沟通和合作关系，共同完成工作任务。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分享经验与知识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承担责任与担当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我乐于分享自己的经验和知识，帮助团队成员提高工作能力和业务水平，促进团队整体进步。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在团队工作中，我勇于承担责任和担当，为团队目标的实现贡献自己的力量。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最佳团队合作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https://d.book118.com/146225151104010051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2024-09-17T04:10:24.071</cp:lastPrinted>
  <dcterms:created xsi:type="dcterms:W3CDTF">2024-09-16T20:10:24Z</dcterms:created>
  <dcterms:modified xsi:type="dcterms:W3CDTF">2024-09-16T20:10:25Z</dcterms:modified>
</cp:coreProperties>
</file>