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DD191-70C3-4F7F-B5A9-AFDA89543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E8C4E-421A-41F4-8646-8C27FCAF7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98087-04D0-4516-B591-42C9FE58C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64A3E-CF08-417E-BB81-160CEB7BB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78A7A-3646-44C6-95FC-56629658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0EC92-3259-4788-9CFB-9EEE0BF1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75EE5-2126-4DD4-94E0-7A70EFD94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DAAAD-51D8-4A4E-9B55-BAB8FBED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02C1B-7147-4FF4-ADC2-3D738AF34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F4B51-DD52-4915-8A3A-6454329A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3D21E-4B82-4CF2-9E0D-CA10E5A9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30002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Eclipse开发工具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Eclipse概述与安装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Eclipse工作空间管理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Eclipse编辑器与视图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调试与测试工具应用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插件开发与扩展功能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Eclipse概述与安装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Eclipse是一个开放源代码的、基于Java的可扩展开发平台。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它最初是由IBM公司开发的替代商业软件Visual Age for Java的下一代IDE开发环境，2001年11月贡献给开源社区，现在它由非营利软件供应商联盟Eclipse Foundation管理。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Eclipse为编程人员提供了一流的Java集成开发环境（IDE），可以极大地提高开发效率，降低开发成本。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Eclipse简介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1999年，IBM启动了一个名为“Eclipse”的项目，旨在开发一个通用的、开放源代码的集成开发环境（IDE）。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2001年，IBM将Eclipse项目捐赠给开源社区，并成立了Eclipse联盟来推动该项目的发展。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随着时间的推移，Eclipse逐渐发展成为一个包含众多子项目的庞大生态系统，涵盖了Java、C/C、PHP、Ruby等多种编程语言。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6814" r="681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357" r="10357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Eclipse历史与发展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下载Eclipse安装包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可以从Eclipse官方网站下载最新版本的安装包。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安装Java运行环境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由于Eclipse是基于Java开发的，因此需要安装Java运行环境（JRE）或Java开发工具包（JDK）。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解压并启动Eclipse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将下载的安装包解压到指定目录，然后双击eclipse.exe文件启动Eclipse。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配置工作空间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在启动Eclipse时，需要选择或创建一个工作空间，用于存放项目和代码。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安装插件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根据需要安装相应的插件，例如Java开发工具（JDT）、C/C开发工具（CDT）等。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安装与配置Eclipse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Eclipse工作空间管理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创建和管理工作空间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通过Eclipse启动界面或"File"菜单选择"New Workspace"，指定新工作空间的路径。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切换工作空间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在Eclipse启动界面，可以选择已有的工作空间进行切换，或者通过"File"菜单的"Switch Workspace"选项进行切换。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工作空间的备份与恢复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定期备份工作空间以防数据丢失，可以通过复制工作空间文件夹或使用Eclipse的导出功能进行备份。恢复工作空间时，将备份文件复制到原位置或使用导入功能。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创建新的工作空间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457" r="1045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导入项目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选择"File"菜单中的"Import"选项，在弹出的对话框中选择要导入的项目类型（如Maven项目、Java项目等），然后按照向导完成项目的导入。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导出项目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选择"File"菜单中的"Export"选项，在弹出的对话框中选择要导出的项目类型（如JAR文件、WAR文件等），然后按照向导完成项目的导出。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项目间的依赖管理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在导入或导出项目时，需要注意项目间的依赖关系。可以使用Maven或Gradle等构建工具来管理项目依赖，确保项目的正确运行。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导入和导出项目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集成Git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Eclipse内置了Git插件，可以通过"Window"菜单中的"Show View"选项打开"Git Repositories"视图，进行Git仓库的管理和操作。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集成SVN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通过安装Subclipse插件，可以在Eclipse中使用SVN进行版本控制。在"Window"菜单中选择"Show View"，然后选择"SVN Repositories"视图进行SVN仓库的管理和操作。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版本控制基本操作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在Eclipse中可以进行版本控制的基本操作，如提交、拉取、推送、合并等。通过右键点击项目或文件，选择相应的版本控制操作即可。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版本控制集成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Eclipse编辑器与视图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文本编辑器功能介绍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语法高亮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Eclipse文本编辑器支持多种编程语言的语法高亮，方便用户阅读和编写代码。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代码折叠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支持代码块的折叠与展开，便于用户快速浏览和理解代码结构。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自动补全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根据用户输入的内容，自动提示并补全代码，提高编写效率。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错误提示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实时检测代码中的错误，并提供错误提示和解决方案，帮助用户及时修正。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视图类型及使用场景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包资源管理器视图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展示项目中的文件和文件夹结构，方便用户管理项目资源。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控制台视图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显示程序运行时的输出信息，便于用户调试和监控程序运行状态。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大纲视图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显示当前文件的结构化大纲，便于用户快速定位和理解代码逻辑。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问题视图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列出项目中存在的错误、警告和其他问题，帮助用户及时定位和解决问题。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https://d.book118.com/146230002203010042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2024-09-10T09:08:48.275</cp:lastPrinted>
  <dcterms:created xsi:type="dcterms:W3CDTF">2024-09-10T01:08:48Z</dcterms:created>
  <dcterms:modified xsi:type="dcterms:W3CDTF">2024-09-10T01:08:50Z</dcterms:modified>
</cp:coreProperties>
</file>