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D9851F-B703-46D0-B370-A5BE9475F9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82134D-3C04-445C-B9AF-A88A53193D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C607AE-3D5B-4686-A9ED-185A1C0C7A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AAE153-341F-4BCD-87C1-DD1ABB8DED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B677D2E-0883-4773-B46C-F5742760C7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873E3EB-6C87-48B0-AE21-3B7A27B783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43E3A69-B252-4273-B14C-4E6E1614C9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ECAD2E-9F67-4747-AD27-EDD7B0FDC5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6A30E2-98D4-4CCA-B8A9-CA51BDC966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F2C981-5A40-4645-ADB0-822160487C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8741DC-18BC-40FD-A376-60DAEB6F95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6232011020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紧急护理结构图解</a:t>
            </a:r>
          </a:p>
        </p:txBody>
      </p:sp>
      <p:sp>
        <p:nvSpPr>
          <p:cNvPr id="3" name="AutoShape 3"/>
          <p:cNvSpPr/>
          <p:nvPr/>
        </p:nvSpPr>
        <p:spPr>
          <a:xfrm>
            <a:off x="1172676" y="4354068"/>
            <a:ext cx="2056587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849616" y="6177526"/>
            <a:ext cx="5497697" cy="4191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紧急护理概述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紧急护理流程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紧急护理人员与设备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常见紧急护理情况与处理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紧急护理的挑战与解决方案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紧急护理案例研究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紧急护理概述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5273" r="3527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紧急护理是指在紧急情况下为患者提供的紧急医疗救助，旨在挽救生命、缓解症状和减少并发症。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紧急护理具有快速、准确、高效的特点，要求医护人员具备丰富的专业知识和应对突发状况的能力。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在紧急情况下，及时的紧急护理能够为患者争取宝贵的抢救时间，挽救生命。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挽救生命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减轻痛苦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提高生存率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紧急护理能够快速缓解患者的疼痛和不适，减轻患者的痛苦。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有效的紧急护理能够提高患者的生存率，为后续治疗打下基础。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紧急护理的重要性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紧急护理的历史可以追溯到古代，但现代紧急护理体系的发展始于20世纪初。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随着医学技术的不断进步和社会需求的增加，紧急护理体系不断完善，医护人员的专业水平和服务质量也不断提高。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紧急护理的历史与发展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紧急护理流程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接到急救电话后，迅速确认地点和病情，派遣急救人员。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急救呼叫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确保急救车上的设备和药品齐全，立即出发。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急救车准备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与家属保持联系，了解患者状况，指导家属进行初步急救措施。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途中沟通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急救响应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初步评估与稳定病情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现场评估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到达现场后，迅速评估患者病情，确定优先处理的问题。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稳定病情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根据患者情况，进行必要的急救措施，如心肺复苏、止血、保持呼吸道通畅等。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转运准备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确保患者病情稳定后，准备转运至医疗机构。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将患者平稳地转运至救护车，确保途中安全。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安全转运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在转运过程中，持续监测患者的生命体征，及时处理异常情况。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医疗监控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到达医疗机构后，与医护人员完成患者交接，确保患者得到进一步妥善治疗和护理。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交接与后续护理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转运与后续护理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紧急护理人员与设备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紧急护理人员资质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具备专业的医学知识和技能，包括急救技能、心肺复苏技能等，以及良好的沟通能力和应对紧急情况的能力。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紧急护理人员培训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定期进行紧急护理培训和演练，提高紧急护理人员的技能水平和应对能力，确保在紧急情况下能够迅速、准确地提供护理服务。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紧急护理人员资质与培训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紧急护理设备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配备齐全的急救设备和器材，如氧气设备、心电监护仪、除颤器、急救包等，以满足紧急救治的需要。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紧急药品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准备充足的急救药品和常用药品，如抗过敏药、止痛药、抗菌药等，以及心肺复苏药物等特殊药品，确保在紧急情况下能够及时用药。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紧急护理设备与药品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建立完善的紧急护理服务网络，包括急救中心、急诊室、护理站等，形成快速响应和转诊机制，确保患者得到及时救治。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紧急护理网络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配备先进的通讯设备，如对讲机、移动电话、卫星电话等，确保通讯畅通，及时传递患者信息和救治指令，提高救治效率。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通讯设备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紧急护理网络与通讯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https://d.book118.com/146232011020010042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2024-09-09T08:32:31.468</cp:lastPrinted>
  <dcterms:created xsi:type="dcterms:W3CDTF">2024-09-09T00:32:31Z</dcterms:created>
  <dcterms:modified xsi:type="dcterms:W3CDTF">2024-09-09T00:32:33Z</dcterms:modified>
</cp:coreProperties>
</file>