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5BE3DF-2772-433B-A016-69C71A69C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B35F3-C1C7-4222-842B-08208A2BF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3E2BF7-ACDB-4369-BC77-3EDECA7D4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FCB7CF-627F-4CA6-AD7A-A32AE239A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4D57BD-633E-42F9-BEF3-D322602461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458EE2-2B95-4123-A360-CA8D84639C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1078D-ED3C-4D19-ADCC-C4F03E70CA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D9E00A-FF4E-4F29-9080-A6CD47EC8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B3AB2-15C5-4400-94E1-D43D3ABA5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E9ECEE-888C-4BA0-985C-C9A2CD52B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952B7-E721-4E6F-8BD3-A38FF5A91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232013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薪酬设计对员工职业发展与组织能力开发的互促影响</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2024-01-26</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薪酬设计概述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员工职业发展概述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组织能力开发概述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薪酬设计对员工职业发展的影响</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薪酬设计对组织能力开发的影响</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薪酬设计与员工职业发展及组织能力开发的互促关系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薪酬设计是人力资源管理的重要组成部分，直接关系到员工的激励和留任，进而影响组织的整体绩效和竞争力。</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随着经济发展和市场竞争加剧，传统的薪酬设计方式已无法满足企业和员工的多元化需求，需要更加灵活、个性化的薪酬设计来激发员工的积极性和创造力。</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薪酬设计不仅关乎员工的经济利益，更与员工的职业发展、工作满意度和组织忠诚度密切相关，因此，合理的薪酬设计对于企业和员工双方都具有重要意义。</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1406" r="11406"/>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探讨薪酬设计对员工职业发展与组织能力开发的互促影响，为企业制定更加科学合理的薪酬策略提供理论支持和实践指导。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如何设计合理的薪酬制度以激发员工的积极性和创造力？薪酬设计如何与员工的职业发展和组织能力开发相结合？如何通过薪酬设计提升企业的整体绩效和竞争力？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薪酬设计概述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薪酬设计是指企业根据员工所承担的工作职责、能力、绩效以及市场薪酬水平等因素，制定合理的薪酬结构和薪酬水平，以激励员工积极工作、提高绩效，同时实现企业战略目标的过程。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薪酬设计应遵循公平、竞争、激励、经济、合法等原则，确保薪酬体系既能满足员工需求，又能符合企业发展战略。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薪酬设计的定义与原则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根据不同的分类标准，薪酬设计可分为多种类型，如基于岗位的薪酬设计、基于能力的薪酬设计、基于绩效的薪酬设计、基于市场的薪酬设计等。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薪酬设计的内容包括基本工资、绩效工资、奖金、津贴补贴、福利等多个方面。其中，基本工资是员工薪酬的核心部分，绩效工资和奖金则体现了对员工的激励作用，津贴补贴和福利则是为了保障员工的基本生活需要和提高工作满意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薪酬设计的类型与内容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薪酬设计在企业管理中具有重要作用，它可以激发员工的工作积极性和创造力，提高员工的工作满意度和忠诚度，进而提升企业的整体绩效和竞争力。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作用</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薪酬设计对于企业和员工都具有重要意义。对于员工而言，合理的薪酬水平可以保障其基本生活需要，提高工作积极性和满意度；对于企业而言，合理的薪酬设计可以吸引和留住优秀人才，激发员工的创造力和创新精神，提高企业的整体绩效和市场竞争力。同时，合理的薪酬设计也有助于塑造良好的企业形象和文化氛围，增强企业的社会责任感和公信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薪酬设计的作用与意义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员工职业发展概述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员工职业发展的定义与阶段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员工职业发展是指员工在职业生涯中通过不断学习和提升技能，实现个人职业目标的过程。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阶段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员工职业发展通常包括职业探索、职业定位、职业适应、职业拓展和职业巅峰等五个阶段。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19" r="1481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个人因素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包括个人的兴趣、能力、价值观、职业规划和自我管理等。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组织因素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包括组织的战略、文化、结构、人力资源管理政策和领导风格等。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社会因素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包括社会经济环境、行业发展趋势、市场需求和竞争态势等。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员工职业发展的影响因素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实现员工与组织双赢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员工职业发展不仅有利于员工个人成长，也有利于组织目标的实现，实现员工与组织的共同发展。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提升员工个人价值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通过职业发展，员工可以不断提升自己的能力和素质，实现个人价值的最大化。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促进组织发展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员工职业发展可以推动组织整体能力的提升，增强组织的竞争力和可持续发展能力。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员工职业发展的重要性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组织能力开发概述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组织能力的定义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组织能力是指企业在竞争环境下，通过整合、构建和重塑内外部资源，形成独特、难以模仿的竞争优势，以支持企业战略实施和持续发展的能力。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组织能力的构成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能力包括资源能力、流程能力和价值观能力三个层面。其中，资源能力是企业拥有或控制的资源，如人力、物力、财力等；流程能力是企业运营过程中的协调和整合能力，如研发、生产、销售等流程；价值观能力则是企业员工的共同信念和行为准则，如企业文化、创新精神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组织能力的定义与构成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https://d.book118.com/146232013020010042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2024-09-09T08:32:31.536</cp:lastPrinted>
  <dcterms:created xsi:type="dcterms:W3CDTF">2024-09-09T00:32:31Z</dcterms:created>
  <dcterms:modified xsi:type="dcterms:W3CDTF">2024-09-09T00:32:33Z</dcterms:modified>
</cp:coreProperties>
</file>