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D5035-34B4-4639-B74E-0E84CE21F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C8BB0-73AF-487B-B097-3EE911FC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D0018-175D-43D2-BB0A-6D985109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A9A00-37B8-4BEF-800E-BDFAE51F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38067-7B76-43B5-A78E-05FD0F092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B9860-35EB-4ECC-AE9D-13A768E6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BD1F4-60CC-46A4-B107-94B491B64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53115-E4BD-4468-9CF5-5BDF4E0F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8095D-A24C-4ACD-A76D-7C2EF2D1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1CF8F-DC1D-452D-A1FC-4AA00D3E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26AED-BEAC-42EC-857A-786E4FB03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40115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护理骨干竞聘演讲PPT课件中标题的字体与颜色选择技巧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标题字体选择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标题颜色选择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标题大小与位置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标题的动态效果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标题的排版技巧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标题字体选择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黑体字通常用于表达正式、庄重的主题，适合用于护理骨干竞聘演讲PPT课件的标题。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使用黑体字可以强调演讲的专业性和权威性，使听众对演讲内容产生信任感。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066" r="2006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黑体字具有粗犷、醒目的特点，能够突出标题，引起听众的注意。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黑体字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012" r="1201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微软雅黑字体具有简洁、流畅的特点，能够让标题看起来更加清晰、易读。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微软雅黑字体适用于大多数场合，尤其适用于现代风格的PPT课件。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使用微软雅黑字体可以让标题更加整齐划一，提升PPT课件的整体美观度。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微软雅黑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楷体字具有手写体的特点，能够让标题显得更加亲切、自然。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楷体字适用于表达轻松、活泼的主题，适合用于护理骨干竞聘演讲PPT课件中的副标题或小标题。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使用楷体字可以让标题更加个性化，增加PPT课件的创意和趣味性。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标题颜色选择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醒目、引人注目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红色是一种鲜艳、充满活力的颜色，常常被用来引起观众的注意。在护理骨干竞聘演讲PPT课件中，使用红色作为标题颜色可以突出标题内容，使观众更容易关注到关键信息。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专业、稳重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蓝色通常给人一种专业、稳重的感觉，适合用于呈现专业性强、正式的场合。在护理骨干竞聘演讲PPT课件中，使用蓝色作为标题颜色可以营造出专业、可信的形象，使评委和观众更加信任和认可竞聘者的能力。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清新、自然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通常给人一种清新、自然的感觉，适合用于呈现与自然、健康相关的内容。在护理骨干竞聘演讲PPT课件中，使用绿色作为标题颜色可以突出护理工作的健康、环保特点，同时营造出轻松、自然的氛围，使观众更容易接受和认可竞聘者的理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标题大小与位置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https://d.book118.com/146240115012010053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2024-09-19T16:33:25.459</cp:lastPrinted>
  <dcterms:created xsi:type="dcterms:W3CDTF">2024-09-19T08:33:25Z</dcterms:created>
  <dcterms:modified xsi:type="dcterms:W3CDTF">2024-09-19T08:33:27Z</dcterms:modified>
</cp:coreProperties>
</file>