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8059B-3F92-43BC-829D-698675C4F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CC847-E398-4C6A-B9B9-E5D43C8B7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2D7F9-1CE1-4334-9237-600B38BD1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D2BB3-7A10-4D07-A391-E261AD1CA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505686-F245-41A6-A09C-D9F399B43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644002-3BE5-4A3F-AF98-F83661D26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A2DF19-625F-4D39-BEC3-790C23FE1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B243B-8735-4CCB-A8E4-4024B6AF3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730F1-72E9-4815-8773-58F1C593D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19F3A-0C56-4A97-A92F-CC82856A5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FF3BE-C281-4021-A602-FFC659C9B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43011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引流管的护理业务查房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引流管异常情况处理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引流管相关并发症的预防与处理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引流管护理业务查房总结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引流管是一种医疗设备，通常由硅胶或塑料制成，用于将体腔或组织内的液体、脓液、血液等引出体外，以促进伤口愈合、减轻感染或预防并发症。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引流管的作用包括减轻组织压力、控制感染、促进伤口愈合以及预防并发症等。在手术过程中，引流管常被放置在手术部位附近，以便及时排出术后的渗出液和血液。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引流管的作用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引流管的分类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根据引流管的设计和用途，可以分为开放式引流管和封闭式引流管。开放式引流管通常是一根较硬的硅胶管，而封闭式引流管则是一个由多个小孔组成的软性塑料袋。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引流管的适应症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引流管适应症包括腹部手术、胸部手术、泌尿系统手术、骨科手术等。在这些手术中，引流管可以用于排出术后的渗出液和血液，以促进伤口愈合和控制感染。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9556" b="9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引流管的分类和适应症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保持引流管的通畅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定期检查引流管的通畅情况，避免引流管受压、扭曲或堵塞。如有必要，可以使用生理盐水进行冲洗。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保持引流管的清洁和干燥，定期更换敷料和引流袋，以预防感染。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观察引流物的性状和量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注意观察引流物的颜色、性质和量，如有异常应及时报告医生。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对护理过程进行详细记录，包括引流物的性状、流量、颜色等，以便于医生了解病情和调整治疗方案。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引流管的护理要点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引流管的日常护理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保持引流管稳定，预防脱落和移位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使用适当的固定方法，如胶布、绷带等，将引流管固定在身体上，确保其位置稳定。定期清洁引流管周围皮肤，保持干燥和清洁，以减少感染的风险。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引流管的固定和清洁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及时发现异常情况，为医生提供诊断依据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观察引流液的量、颜色、气味等，记录相关信息。如发现引流液有异常变化，如突然增多、变少、颜色改变或有异味，应及时报告医生。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引流液的观察和记录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保证引流管的通畅性和使用寿命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根据引流管的材质和使用情况，定期进行更换。在更换引流管时，应遵循无菌操作原则，确保引流管的清洁和无菌状态。同时，对引流管进行检查和维护，防止其老化或损坏。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引流管的更换和保养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引流管异常情况处理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846" b="258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引流管堵塞的处理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引流管堵塞的原因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引流管内血块、脓苔、坏死组织等堵塞，导致引流不畅。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引流管堵塞的预防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定期挤压引流管，保持引流管通畅，避免引流管受压、扭曲。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引流管堵塞的处理方法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用生理盐水或抗生素溶液冲洗引流管，直至通畅。若冲洗无效，可考虑拔出引流管。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https://d.book118.com/146243011205010044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2024-09-13T06:33:41.423</cp:lastPrinted>
  <dcterms:created xsi:type="dcterms:W3CDTF">2024-09-12T22:33:41Z</dcterms:created>
  <dcterms:modified xsi:type="dcterms:W3CDTF">2024-09-12T22:33:43Z</dcterms:modified>
</cp:coreProperties>
</file>