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C73BB-F48F-4AF9-825C-316AA0061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DB2631-7860-4730-A2FC-074FAD162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98E8D6-D5AD-491F-827D-176C65AA6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6A2807-367B-49D4-B33F-F945B8E2C6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B96B0C-0B39-4B46-B56C-9C84E2BE8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17A361-3225-43C5-9DF2-C9127AF9C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126401-36DA-4B47-886F-5770999A2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98B620-1DB7-4ABD-814F-01084C02A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47A263-DD20-483C-A721-3A2CE6677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8168F4-C64E-4B5B-809F-CE41ECC0D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5CADC8-4C2C-4A11-8D94-7D1325814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624314223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农田污染风险识别与农业安全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农田污染风险识别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农业安全措施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农田污染风险评价与预警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农业安全监管与政策建议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1637" r="11637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保障农产品质量安全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农田污染直接影响农产品质量，对食品安全和人类健康构成威胁。识别农田污染风险并制定相应管理措施，有助于从源头保障农产品质量安全。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促进农业可持续发展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农业是我国国民经济的基础产业，农田污染不仅影响农业生产，还对生态环境造成破坏。通过风险识别和管理，可以推动农业向绿色、可持续方向发展。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应对全球化挑战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随着全球化进程的加速，国际农产品市场竞争日益激烈。加强农田污染风险管理，有利于提高我国农产品国际竞争力，应对全球化带来的挑战。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76483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Freeform 4"/>
          <p:cNvSpPr/>
          <p:nvPr/>
        </p:nvSpPr>
        <p:spPr>
          <a:xfrm rot="-5400000">
            <a:off x="921706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-5400000">
            <a:off x="921706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29362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当前农业生产中，农药、化肥的过量使用是导致农田污染的主要原因之一。这不仅对土壤、水源造成污染，还通过食物链对人类健康产生潜在威胁。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9362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农药、化肥过量使用</a:t>
            </a:r>
          </a:p>
        </p:txBody>
      </p:sp>
      <p:sp>
        <p:nvSpPr>
          <p:cNvPr id="8" name="AutoShape 8"/>
          <p:cNvSpPr/>
          <p:nvPr/>
        </p:nvSpPr>
        <p:spPr>
          <a:xfrm>
            <a:off x="3290712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7522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3512232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1"/>
          <p:cNvSpPr/>
          <p:nvPr/>
        </p:nvSpPr>
        <p:spPr>
          <a:xfrm rot="-5400000">
            <a:off x="375745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5400000">
            <a:off x="375745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65111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工业废水、废气排放以及固体废弃物的不合理处置，导致重金属在农田中累积。重金属污染具有长期性、隐蔽性和不可逆性，对农业生产和人体健康危害极大。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65111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重金属污染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126461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347981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Freeform 17"/>
          <p:cNvSpPr/>
          <p:nvPr/>
        </p:nvSpPr>
        <p:spPr>
          <a:xfrm rot="-5400000">
            <a:off x="659320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-5400000">
            <a:off x="659320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600860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塑料薄膜在农业生产中的广泛应用，虽然提高了农作物产量，但同时也造成了严重的“白色污染”。塑料薄膜在土壤中的残留难以降解，对土壤结构和肥力造成不良影响。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00860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塑料薄膜残留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962210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2" name="Connector 22"/>
          <p:cNvCxnSpPr/>
          <p:nvPr/>
        </p:nvCxnSpPr>
        <p:spPr>
          <a:xfrm flipH="1">
            <a:off x="9183730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Freeform 23"/>
          <p:cNvSpPr/>
          <p:nvPr/>
        </p:nvSpPr>
        <p:spPr>
          <a:xfrm rot="-5400000">
            <a:off x="9428954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-5400000">
            <a:off x="9428954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9436609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随着规模化养殖业的快速发展，养殖废弃物处理不当导致的农田污染问题日益严重。养殖废弃物中的有害物质通过径流、渗透等方式进入农田生态系统，对农作物生长和土壤环境造成危害。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436609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养殖废弃物污染</a:t>
            </a:r>
          </a:p>
        </p:txBody>
      </p:sp>
      <p:sp>
        <p:nvSpPr>
          <p:cNvPr id="27" name="AutoShape 27"/>
          <p:cNvSpPr/>
          <p:nvPr/>
        </p:nvSpPr>
        <p:spPr>
          <a:xfrm>
            <a:off x="541773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213271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020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农田污染现状及危害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农田污染风险识别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包括工厂排放的废水、废气、废渣等，可能含有重金属、有机物等污染物。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工业污染源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农药、化肥的过量使用，畜禽养殖产生的粪便和废水等。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农业污染源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生活污水、垃圾渗滤液等，可能含有洗涤剂、油脂、重金属等污染物。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生活污染源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污染源识别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通过河流、湖泊、水库等水体，将污染物带入农田。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水体污染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土壤污染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958" r="8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生物污染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通过大气沉降、污水灌溉等途径，使污染物在土壤中累积。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通过食物链传递，使污染物在农作物和畜禽体内富集。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污染途径识别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污染物可能通过土壤、水体等途径被农作物吸收，影响农产品质量。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417" r="3417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9500" r="9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农作物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污染物可能对土壤微生物、土壤动物等造成危害，破坏土壤生态平衡。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土壤生态系统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长期食用受污染的农产品，可能对人体健康造成潜在威胁。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人类健康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污染受体识别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农业安全措施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483" b="1048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农业生产过程中的安全措施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合理使用化肥和农药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避免过量使用化肥和农药，减少对土壤、水源和农产品的污染。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推广有机农业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采用有机农业技术，使用有机肥和生物农药，降低化学物质的残留。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实行轮作休耕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通过轮作和休耕，恢复土壤肥力，减少病虫害的发生，降低农药使用量。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严格控制加工原料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确保加工原料来自安全的农业生产基地，避免使用受污染的原料。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加工过程监控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对加工过程进行严格的监控和管理，确保加工环境的卫生和质量安全。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完善产品检测体系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建立完善的产品检测体系，对加工后的农产品进行质量检测，确保产品安全。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农产品加工过程中的安全措施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https://d.book118.com/146243142232010050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2024-09-16T10:49:58.223</cp:lastPrinted>
  <dcterms:created xsi:type="dcterms:W3CDTF">2024-09-16T02:49:58Z</dcterms:created>
  <dcterms:modified xsi:type="dcterms:W3CDTF">2024-09-16T02:50:00Z</dcterms:modified>
</cp:coreProperties>
</file>