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A2194-BF91-4DCC-9714-AA5E67B2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B268F-6339-4986-B931-63279BBB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5B01E-49BD-4328-8FA2-9E5783BEA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CBCC6-14AE-443F-9261-FBA00286B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8B801-7046-4947-8D4C-F864B81C0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6FA3C-64B1-46E4-91AC-CB614E5DF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33DDD-543D-4F05-A3F1-A6E2A20B8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4BF68-6E3C-4ECA-B9D0-916FBEFAC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53A3F-51D4-46E6-8F21-C82CE2615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717EE-FBC1-4834-9880-D0E70BB4B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96635-73D2-4461-88F1-06D473C6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00140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警察组织机构概述\n## 1.警察组织机构的定义与功能\n### 1.1警察组织机构的定义及其重要性\n### 1.2警察组织机构的功能与职责\n### 1.3警察组织机构的发展与变革\n## 2.警察组织机构的结构类型\n### 2.1等级制警察组织机构\n### 2.2职能制警察组织机构\n### 2.3地区制警察组织机构\n## 3.警察组织机构的组成要素\n### 3.1警察领导机构及其职责\n### 3.2警察职能机构及其职责\n### 3.3警察派出机构及其职责\n## 4.警察组织机构的运作机制\n### 4.1警察组织机构的决策机制\n### 4.2警察组织机构的协同机制\n### 4.3警察组织机构的监督机制\n## 5.警察组织机构的优化策略\n### 5.1警察组织机构的结构调整策略\n### 5.2警察组织机构的资源配置策略\n### 5.3警察组织机构的创新能力培养策略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警察组织机构概述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警察组织机构的定义与功能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警察组织机构是维护国家公共安全、社会稳定和法治秩序的重要力量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负责打击犯罪、预防犯罪、维护社会治安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维护国家和人民利益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警察组织机构是政府的重要组成部分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执行政府政策、法律法规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为社会发展提供安全保障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促进国际交流与合作</a:t>
                </a:r>
                <a:endParaRPr/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警察组织机构的重要性体现在其职能的不可替代性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保障人民安居乐业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警察组织机构的定义及其重要性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176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警察组织机构的功能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侦查犯罪、打击犯罪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保护人民、维护社会稳定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维护国家安全和公共安全</a:t>
                </a:r>
                <a:endParaRPr/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警察组织机构的职责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贯彻执行国家的法律法规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维护社会治安秩序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预防、制止和打击犯罪活动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参与社会管理和服务</a:t>
                </a:r>
                <a:endParaRPr/>
              </a:p>
            </p:txBody>
          </p:sp>
        </p:grpSp>
      </p:grpSp>
      <p:sp>
        <p:nvSpPr>
          <p:cNvPr id="182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3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警察组织机构的功能与职责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警察组织机构的发展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从古代的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治安维护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到现代的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犯罪打击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的转变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警察组织机构的变革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提高警务效能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加强队伍建设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警察组织机构的发展与变革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警察组织机构的结构类型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等级制警察组织机构的定义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划分职责和权限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上级领导下级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层层负责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等级制警察组织机构的优点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职责明确、权限清晰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便于指挥和协调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适应传统管理模式</a:t>
                </a:r>
                <a:endParaRPr/>
              </a:p>
            </p:txBody>
          </p:sp>
        </p:grpSp>
        <p:grpSp>
          <p:nvGrpSpPr>
            <p:cNvPr id="21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等级制警察组织机构的缺点</a:t>
                </a:r>
                <a:endParaRPr/>
              </a:p>
            </p:txBody>
          </p:sp>
          <p:sp>
            <p:nvSpPr>
              <p:cNvPr id="2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等级层次过多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信息传递不畅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决策效率低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等级制警察组织机构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职能制警察组织机构的定义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划分职责和权限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突出专业化、技术化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淡化等级观念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职能制警察组织机构的优点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职责明确、专业性强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适应现代警务需求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提高工作效率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职能制警察组织机构的缺点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职能交叉、协调困难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淡化等级观念可能导致管理混乱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职能制警察组织机构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划分职责和权限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适应地域特点和需求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有利于资源整合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地区制警察组织机构的定义</a:t>
                </a:r>
                <a:endParaRPr/>
              </a:p>
            </p:txBody>
          </p:sp>
        </p:grpSp>
        <p:grpSp>
          <p:nvGrpSpPr>
            <p:cNvPr id="24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便于因地制宜、整合资源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提高警务效能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更好地服务人民群众</a:t>
                </a:r>
                <a:endParaRPr/>
              </a:p>
            </p:txBody>
          </p:sp>
          <p:sp>
            <p:nvSpPr>
              <p:cNvPr id="24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地区制警察组织机构的优点</a:t>
                </a:r>
                <a:endParaRPr/>
              </a:p>
            </p:txBody>
          </p:sp>
          <p:sp>
            <p:nvSpPr>
              <p:cNvPr id="24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地区间协调困难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容易造成资源浪费</a:t>
                </a:r>
                <a:endParaRPr/>
              </a:p>
            </p:txBody>
          </p:sp>
          <p:sp>
            <p:nvSpPr>
              <p:cNvPr id="25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地区制警察组织机构的缺点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地区制警察组织机构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警察组织机构的组成要素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警察领导机构及其职责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警察领导机构的定义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负责警察组织机构的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制定政策、法律法规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指导和监督下属机构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警察领导机构的职责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制定警务战略和方针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组织指挥警务工作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协调内外部关系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负责队伍建设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https://d.book118.com/147000140032006044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警察组织机构概述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2024-09-18T10:28:58.717</cp:lastPrinted>
  <dcterms:created xsi:type="dcterms:W3CDTF">2024-09-18T02:28:58Z</dcterms:created>
  <dcterms:modified xsi:type="dcterms:W3CDTF">2024-09-18T02:29:00Z</dcterms:modified>
</cp:coreProperties>
</file>