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76A9569-10C9-430C-9BA9-53F67D7E6F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752645-A676-4DBD-9D6E-2F19D79014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3EA805F-DB8C-43F0-8E1C-EEC091A4FA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B653E50-0B76-4A3F-8F4C-EABE476547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563DB5A-E4D5-4E1C-A363-800999A03F6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0727487-AB2E-40BE-8FF9-C0DA056B682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A3F5F53-169B-4C4A-A847-29E6605A4DC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393E251-3E93-4033-A610-BE6E187F11D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80EEFD3-DF90-4C00-92AE-5E2ED3F1E5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DE5976B-347B-45FF-B7AC-178F9073C1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9379E63-61BD-4AE9-A805-EB1A9E9083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47001010163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负载均衡器资源调度</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负载均衡器简介
 资源调度的必要性
 负载均衡算法分类
 常见负载均衡算法
 算法选择与优化
 调度过程与实例
 面临的挑战与未来发展
 总结与展望</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负载均衡器简介</a:t>
            </a:r>
          </a:p>
        </p:txBody>
      </p:sp>
      <p:sp>
        <p:nvSpPr>
          <p:cNvPr id="3" name="Subtitle 2"/>
          <p:cNvSpPr>
            <a:spLocks noGrp="1"/>
          </p:cNvSpPr>
          <p:nvPr>
            <p:ph type="subTitle" idx="1"/>
          </p:nvPr>
        </p:nvSpPr>
        <p:spPr/>
        <p:txBody>
          <a:bodyPr/>
          <a:lstStyle/>
          <a:p>
            <a:r>
              <a:t>负载均衡器资源调度</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负载均衡器简介</a:t>
            </a:r>
          </a:p>
        </p:txBody>
      </p:sp>
      <p:sp>
        <p:nvSpPr>
          <p:cNvPr id="3" name="Text Placeholder 2"/>
          <p:cNvSpPr>
            <a:spLocks noGrp="1"/>
          </p:cNvSpPr>
          <p:nvPr>
            <p:ph type="body" idx="1"/>
          </p:nvPr>
        </p:nvSpPr>
        <p:spPr/>
        <p:txBody>
          <a:bodyPr/>
          <a:lstStyle/>
          <a:p>
            <a:r>
              <a:t>负载均衡器定义和作用</a:t>
            </a:r>
          </a:p>
        </p:txBody>
      </p:sp>
      <p:sp>
        <p:nvSpPr>
          <p:cNvPr id="4" name="Content Placeholder 3"/>
          <p:cNvSpPr>
            <a:spLocks noGrp="1"/>
          </p:cNvSpPr>
          <p:nvPr>
            <p:ph sz="half" idx="2"/>
          </p:nvPr>
        </p:nvSpPr>
        <p:spPr/>
        <p:txBody>
          <a:bodyPr/>
          <a:lstStyle/>
          <a:p>
            <a:r>
              <a:t>1.负载均衡器是一种用于在网络中分配资源的设备或服务器。</a:t>
            </a:r>
          </a:p>
          <a:p>
            <a:r>
              <a:t>2.负载均衡器可以提高网络性能、可用性和可扩展性。</a:t>
            </a:r>
          </a:p>
          <a:p>
            <a:r>
              <a:t>3.负载均衡器可以通过多种算法来分配网络流量，以实现最优的资源利用。</a:t>
            </a:r>
          </a:p>
          <a:p/>
        </p:txBody>
      </p:sp>
      <p:sp>
        <p:nvSpPr>
          <p:cNvPr id="5" name="Text Placeholder 4"/>
          <p:cNvSpPr>
            <a:spLocks noGrp="1"/>
          </p:cNvSpPr>
          <p:nvPr>
            <p:ph type="body" idx="3"/>
          </p:nvPr>
        </p:nvSpPr>
        <p:spPr/>
        <p:txBody>
          <a:bodyPr/>
          <a:lstStyle/>
          <a:p>
            <a:r>
              <a:t>负载均衡器的工作原理</a:t>
            </a:r>
          </a:p>
        </p:txBody>
      </p:sp>
      <p:sp>
        <p:nvSpPr>
          <p:cNvPr id="6" name="Content Placeholder 5"/>
          <p:cNvSpPr>
            <a:spLocks noGrp="1"/>
          </p:cNvSpPr>
          <p:nvPr>
            <p:ph sz="half" idx="4"/>
          </p:nvPr>
        </p:nvSpPr>
        <p:spPr/>
        <p:txBody>
          <a:bodyPr/>
          <a:lstStyle/>
          <a:p>
            <a:r>
              <a:t>1.负载均衡器通过监听来自客户端的请求，并将其转发到服务器池中的服务器。</a:t>
            </a:r>
          </a:p>
          <a:p>
            <a:r>
              <a:t>2.负载均衡器可以根据不同的算法来选择最合适的服务器来处理请求。</a:t>
            </a:r>
          </a:p>
          <a:p>
            <a:r>
              <a:t>3.负载均衡器可以实时监测服务器状态，并将故障服务器从服务器池中排除，以确保高可用性。</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负载均衡器简介</a:t>
            </a:r>
          </a:p>
        </p:txBody>
      </p:sp>
      <p:sp>
        <p:nvSpPr>
          <p:cNvPr id="3" name="Text Placeholder 2"/>
          <p:cNvSpPr>
            <a:spLocks noGrp="1"/>
          </p:cNvSpPr>
          <p:nvPr>
            <p:ph type="body" idx="1"/>
          </p:nvPr>
        </p:nvSpPr>
        <p:spPr/>
        <p:txBody>
          <a:bodyPr/>
          <a:lstStyle/>
          <a:p>
            <a:r>
              <a:t>负载均衡器的类型</a:t>
            </a:r>
          </a:p>
        </p:txBody>
      </p:sp>
      <p:sp>
        <p:nvSpPr>
          <p:cNvPr id="4" name="Content Placeholder 3"/>
          <p:cNvSpPr>
            <a:spLocks noGrp="1"/>
          </p:cNvSpPr>
          <p:nvPr>
            <p:ph sz="half" idx="2"/>
          </p:nvPr>
        </p:nvSpPr>
        <p:spPr/>
        <p:txBody>
          <a:bodyPr/>
          <a:lstStyle/>
          <a:p>
            <a:r>
              <a:t>1.软件负载均衡器和硬件负载均衡器。</a:t>
            </a:r>
          </a:p>
          <a:p>
            <a:r>
              <a:t>2.本地负载均衡器和全局负载均衡器。</a:t>
            </a:r>
          </a:p>
          <a:p>
            <a:r>
              <a:t>3.基于DNS的负载均衡器和基于应用层的负载均衡器。</a:t>
            </a:r>
          </a:p>
          <a:p/>
        </p:txBody>
      </p:sp>
      <p:sp>
        <p:nvSpPr>
          <p:cNvPr id="5" name="Text Placeholder 4"/>
          <p:cNvSpPr>
            <a:spLocks noGrp="1"/>
          </p:cNvSpPr>
          <p:nvPr>
            <p:ph type="body" idx="3"/>
          </p:nvPr>
        </p:nvSpPr>
        <p:spPr/>
        <p:txBody>
          <a:bodyPr/>
          <a:lstStyle/>
          <a:p>
            <a:r>
              <a:t>负载均衡器的算法</a:t>
            </a:r>
          </a:p>
        </p:txBody>
      </p:sp>
      <p:sp>
        <p:nvSpPr>
          <p:cNvPr id="6" name="Content Placeholder 5"/>
          <p:cNvSpPr>
            <a:spLocks noGrp="1"/>
          </p:cNvSpPr>
          <p:nvPr>
            <p:ph sz="half" idx="4"/>
          </p:nvPr>
        </p:nvSpPr>
        <p:spPr/>
        <p:txBody>
          <a:bodyPr/>
          <a:lstStyle/>
          <a:p>
            <a:r>
              <a:t>1.轮询算法：将请求按顺序分配给每个服务器。</a:t>
            </a:r>
          </a:p>
          <a:p>
            <a:r>
              <a:t>2.随机算法：随机选择一个服务器来处理请求。</a:t>
            </a:r>
          </a:p>
          <a:p>
            <a:r>
              <a:t>3.加权轮询算法：根据服务器的性能分配不同的权重，并根据权重分配请求。</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负载均衡器简介</a:t>
            </a:r>
          </a:p>
        </p:txBody>
      </p:sp>
      <p:sp>
        <p:nvSpPr>
          <p:cNvPr id="3" name="Text Placeholder 2"/>
          <p:cNvSpPr>
            <a:spLocks noGrp="1"/>
          </p:cNvSpPr>
          <p:nvPr>
            <p:ph type="body" idx="1"/>
          </p:nvPr>
        </p:nvSpPr>
        <p:spPr/>
        <p:txBody>
          <a:bodyPr/>
          <a:lstStyle/>
          <a:p>
            <a:r>
              <a:t>负载均衡器的优势</a:t>
            </a:r>
          </a:p>
        </p:txBody>
      </p:sp>
      <p:sp>
        <p:nvSpPr>
          <p:cNvPr id="4" name="Content Placeholder 3"/>
          <p:cNvSpPr>
            <a:spLocks noGrp="1"/>
          </p:cNvSpPr>
          <p:nvPr>
            <p:ph sz="half" idx="2"/>
          </p:nvPr>
        </p:nvSpPr>
        <p:spPr/>
        <p:txBody>
          <a:bodyPr/>
          <a:lstStyle/>
          <a:p>
            <a:r>
              <a:t>1.提高网络性能和可用性。</a:t>
            </a:r>
          </a:p>
          <a:p>
            <a:r>
              <a:t>2.增强可扩展性和灵活性。</a:t>
            </a:r>
          </a:p>
          <a:p>
            <a:r>
              <a:t>3.提高服务器利用率和降低成本。</a:t>
            </a:r>
          </a:p>
          <a:p/>
        </p:txBody>
      </p:sp>
      <p:sp>
        <p:nvSpPr>
          <p:cNvPr id="5" name="Text Placeholder 4"/>
          <p:cNvSpPr>
            <a:spLocks noGrp="1"/>
          </p:cNvSpPr>
          <p:nvPr>
            <p:ph type="body" idx="3"/>
          </p:nvPr>
        </p:nvSpPr>
        <p:spPr/>
        <p:txBody>
          <a:bodyPr/>
          <a:lstStyle/>
          <a:p>
            <a:r>
              <a:t>负载均衡器的应用场景</a:t>
            </a:r>
          </a:p>
        </p:txBody>
      </p:sp>
      <p:sp>
        <p:nvSpPr>
          <p:cNvPr id="6" name="Content Placeholder 5"/>
          <p:cNvSpPr>
            <a:spLocks noGrp="1"/>
          </p:cNvSpPr>
          <p:nvPr>
            <p:ph sz="half" idx="4"/>
          </p:nvPr>
        </p:nvSpPr>
        <p:spPr/>
        <p:txBody>
          <a:bodyPr/>
          <a:lstStyle/>
          <a:p>
            <a:r>
              <a:t>1.电子商务网站：通过负载均衡器分配大量用户的请求，以提高网站性能和可用性。</a:t>
            </a:r>
          </a:p>
          <a:p>
            <a:r>
              <a:t>2.云计算环境：通过负载均衡器分配虚拟机资源，以提高资源利用率和应用程序性能。</a:t>
            </a:r>
          </a:p>
          <a:p>
            <a:r>
              <a:t>3.视频流媒体服务：通过负载均衡器分配视频流量，以确保流畅的视频播放体验。</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资源调度的必要性</a:t>
            </a:r>
          </a:p>
        </p:txBody>
      </p:sp>
      <p:sp>
        <p:nvSpPr>
          <p:cNvPr id="3" name="Subtitle 2"/>
          <p:cNvSpPr>
            <a:spLocks noGrp="1"/>
          </p:cNvSpPr>
          <p:nvPr>
            <p:ph type="subTitle" idx="1"/>
          </p:nvPr>
        </p:nvSpPr>
        <p:spPr/>
        <p:txBody>
          <a:bodyPr/>
          <a:lstStyle/>
          <a:p>
            <a:r>
              <a:t>负载均衡器资源调度</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资源调度的必要性</a:t>
            </a:r>
          </a:p>
        </p:txBody>
      </p:sp>
      <p:sp>
        <p:nvSpPr>
          <p:cNvPr id="3" name="Text Placeholder 2"/>
          <p:cNvSpPr>
            <a:spLocks noGrp="1"/>
          </p:cNvSpPr>
          <p:nvPr>
            <p:ph type="body" idx="1"/>
          </p:nvPr>
        </p:nvSpPr>
        <p:spPr/>
        <p:txBody>
          <a:bodyPr/>
          <a:lstStyle/>
          <a:p>
            <a:r>
              <a:t>资源调度确保系统稳定性</a:t>
            </a:r>
          </a:p>
        </p:txBody>
      </p:sp>
      <p:sp>
        <p:nvSpPr>
          <p:cNvPr id="4" name="Content Placeholder 3"/>
          <p:cNvSpPr>
            <a:spLocks noGrp="1"/>
          </p:cNvSpPr>
          <p:nvPr>
            <p:ph sz="half" idx="2"/>
          </p:nvPr>
        </p:nvSpPr>
        <p:spPr/>
        <p:txBody>
          <a:bodyPr/>
          <a:lstStyle/>
          <a:p>
            <a:r>
              <a:t>1.确保系统资源合理分配，防止过载和崩溃。</a:t>
            </a:r>
          </a:p>
          <a:p>
            <a:r>
              <a:t>2.根据需求动态调整资源，提高系统响应速度和性能。</a:t>
            </a:r>
          </a:p>
          <a:p>
            <a:r>
              <a:t>3.通过预测和监控，预防潜在的资源争用和瓶颈。</a:t>
            </a:r>
          </a:p>
          <a:p>
            <a:r>
              <a:t>随着网络技术的快速发展和应用的复杂化，系统稳定性成为了一项至关重要的指标。负载均衡器作为关键组件，通过资源调度确保系统资源的合理分配，防止因资源过载导致的系统崩溃。同时，根据应用需求动态调整资源分配，可在保证系统稳定性的基础上，进一步提高系统的响应速度和性能。</a:t>
            </a:r>
          </a:p>
          <a:p>
            <a:r>
              <a:t>---</a:t>
            </a:r>
          </a:p>
          <a:p/>
        </p:txBody>
      </p:sp>
      <p:sp>
        <p:nvSpPr>
          <p:cNvPr id="5" name="Text Placeholder 4"/>
          <p:cNvSpPr>
            <a:spLocks noGrp="1"/>
          </p:cNvSpPr>
          <p:nvPr>
            <p:ph type="body" idx="3"/>
          </p:nvPr>
        </p:nvSpPr>
        <p:spPr/>
        <p:txBody>
          <a:bodyPr/>
          <a:lstStyle/>
          <a:p>
            <a:r>
              <a:t>提升资源利用率</a:t>
            </a:r>
          </a:p>
        </p:txBody>
      </p:sp>
      <p:sp>
        <p:nvSpPr>
          <p:cNvPr id="6" name="Content Placeholder 5"/>
          <p:cNvSpPr>
            <a:spLocks noGrp="1"/>
          </p:cNvSpPr>
          <p:nvPr>
            <p:ph sz="half" idx="4"/>
          </p:nvPr>
        </p:nvSpPr>
        <p:spPr/>
        <p:txBody>
          <a:bodyPr/>
          <a:lstStyle/>
          <a:p>
            <a:r>
              <a:t>1.合理分配闲置和繁忙资源，提高整体利用率。</a:t>
            </a:r>
          </a:p>
          <a:p>
            <a:r>
              <a:t>2.智能调度，根据需求预测，提前分配资源。</a:t>
            </a:r>
          </a:p>
          <a:p>
            <a:r>
              <a:t>3.降低资源浪费，提高经济效益。</a:t>
            </a:r>
          </a:p>
          <a:p>
            <a:r>
              <a:t>在分布式系统中，资源利用率是衡量系统效能的重要指标。通过负载均衡器的资源调度，可以合理分配闲置和繁忙的资源，提高整体的资源利用率。此外，通过智能调度算法，可以根据需求预测，提前分配资源，进一步提升资源利用率，降低资源浪费，提高经济效益。</a:t>
            </a:r>
          </a:p>
          <a:p>
            <a:r>
              <a:t>---</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资源调度的必要性</a:t>
            </a:r>
          </a:p>
        </p:txBody>
      </p:sp>
      <p:sp>
        <p:nvSpPr>
          <p:cNvPr id="3" name="Text Placeholder 2"/>
          <p:cNvSpPr>
            <a:spLocks noGrp="1"/>
          </p:cNvSpPr>
          <p:nvPr>
            <p:ph type="body" idx="1"/>
          </p:nvPr>
        </p:nvSpPr>
        <p:spPr/>
        <p:txBody>
          <a:bodyPr/>
          <a:lstStyle/>
          <a:p>
            <a:r>
              <a:t>保障服务质量</a:t>
            </a:r>
          </a:p>
        </p:txBody>
      </p:sp>
      <p:sp>
        <p:nvSpPr>
          <p:cNvPr id="4" name="Content Placeholder 3"/>
          <p:cNvSpPr>
            <a:spLocks noGrp="1"/>
          </p:cNvSpPr>
          <p:nvPr>
            <p:ph sz="half" idx="2"/>
          </p:nvPr>
        </p:nvSpPr>
        <p:spPr/>
        <p:txBody>
          <a:bodyPr/>
          <a:lstStyle/>
          <a:p>
            <a:r>
              <a:t>1.确保关键任务得到足够的资源，保证服务质量。</a:t>
            </a:r>
          </a:p>
          <a:p>
            <a:r>
              <a:t>2.通过优先级调度，满足不同任务的服务质量需求。</a:t>
            </a:r>
          </a:p>
          <a:p>
            <a:r>
              <a:t>3.保障用户体验，提升用户满意度。</a:t>
            </a:r>
          </a:p>
          <a:p>
            <a:r>
              <a:t>在提供服务的过程中，服务质量是用户满意度的关键影响因素。负载均衡器的资源调度可以确保关键任务得到足够的资源，保障服务质量的稳定。同时，通过优先级调度，可以满足不同任务的服务质量需求，进一步提升用户体验和用户满意度。</a:t>
            </a:r>
          </a:p>
          <a:p>
            <a:r>
              <a:t>---</a:t>
            </a:r>
          </a:p>
          <a:p>
            <a:r>
              <a:t>以上内容仅供参考，具体内容可以根据您的需求进行调整优化。</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负载均衡算法分类</a:t>
            </a:r>
          </a:p>
        </p:txBody>
      </p:sp>
      <p:sp>
        <p:nvSpPr>
          <p:cNvPr id="3" name="Subtitle 2"/>
          <p:cNvSpPr>
            <a:spLocks noGrp="1"/>
          </p:cNvSpPr>
          <p:nvPr>
            <p:ph type="subTitle" idx="1"/>
          </p:nvPr>
        </p:nvSpPr>
        <p:spPr/>
        <p:txBody>
          <a:bodyPr/>
          <a:lstStyle/>
          <a:p>
            <a:r>
              <a:t>负载均衡器资源调度</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负载均衡算法分类</a:t>
            </a:r>
          </a:p>
        </p:txBody>
      </p:sp>
      <p:sp>
        <p:nvSpPr>
          <p:cNvPr id="3" name="Text Placeholder 2"/>
          <p:cNvSpPr>
            <a:spLocks noGrp="1"/>
          </p:cNvSpPr>
          <p:nvPr>
            <p:ph type="body" idx="1"/>
          </p:nvPr>
        </p:nvSpPr>
        <p:spPr/>
        <p:txBody>
          <a:bodyPr/>
          <a:lstStyle/>
          <a:p>
            <a:r>
              <a:t>轮询调度算法</a:t>
            </a:r>
          </a:p>
        </p:txBody>
      </p:sp>
      <p:sp>
        <p:nvSpPr>
          <p:cNvPr id="4" name="Content Placeholder 3"/>
          <p:cNvSpPr>
            <a:spLocks noGrp="1"/>
          </p:cNvSpPr>
          <p:nvPr>
            <p:ph sz="half" idx="2"/>
          </p:nvPr>
        </p:nvSpPr>
        <p:spPr/>
        <p:txBody>
          <a:bodyPr/>
          <a:lstStyle/>
          <a:p>
            <a:r>
              <a:t>1.轮询调度算法是一种最简单的负载均衡算法，它将请求按照顺序分发到不同的服务器上。</a:t>
            </a:r>
          </a:p>
          <a:p>
            <a:r>
              <a:t>2.这种算法的优点在于实现简单，无需考虑服务器的性能差异，可以保证每个服务器都有相同的负载。</a:t>
            </a:r>
          </a:p>
          <a:p>
            <a:r>
              <a:t>3.但是，轮询调度算法没有考虑到服务器的实际性能，可能会导致性能较差的服务器成为瓶颈，影响整体性能。</a:t>
            </a:r>
          </a:p>
          <a:p/>
        </p:txBody>
      </p:sp>
      <p:sp>
        <p:nvSpPr>
          <p:cNvPr id="5" name="Text Placeholder 4"/>
          <p:cNvSpPr>
            <a:spLocks noGrp="1"/>
          </p:cNvSpPr>
          <p:nvPr>
            <p:ph type="body" idx="3"/>
          </p:nvPr>
        </p:nvSpPr>
        <p:spPr/>
        <p:txBody>
          <a:bodyPr/>
          <a:lstStyle/>
          <a:p>
            <a:r>
              <a:t>加权轮询调度算法</a:t>
            </a:r>
          </a:p>
        </p:txBody>
      </p:sp>
      <p:sp>
        <p:nvSpPr>
          <p:cNvPr id="6" name="Content Placeholder 5"/>
          <p:cNvSpPr>
            <a:spLocks noGrp="1"/>
          </p:cNvSpPr>
          <p:nvPr>
            <p:ph sz="half" idx="4"/>
          </p:nvPr>
        </p:nvSpPr>
        <p:spPr/>
        <p:txBody>
          <a:bodyPr/>
          <a:lstStyle/>
          <a:p>
            <a:r>
              <a:t>1.加权轮询调度算法是在轮询调度算法的基础上，根据服务器的性能差异，为每个服务器分配不同的权重值。</a:t>
            </a:r>
          </a:p>
          <a:p>
            <a:r>
              <a:t>2.通过权重值的调整，可以使性能较好的服务器处理更多的请求，提高整体性能。</a:t>
            </a:r>
          </a:p>
          <a:p>
            <a:r>
              <a:t>3.但是，加权轮询调度算法需要对服务器的性能进行准确的评估，并根据实际情况调整权重值。</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负载均衡算法分类</a:t>
            </a:r>
          </a:p>
        </p:txBody>
      </p:sp>
      <p:sp>
        <p:nvSpPr>
          <p:cNvPr id="3" name="Content Placeholder 2"/>
          <p:cNvSpPr>
            <a:spLocks noGrp="1"/>
          </p:cNvSpPr>
          <p:nvPr>
            <p:ph sz="half" idx="2"/>
          </p:nvPr>
        </p:nvSpPr>
        <p:spPr/>
        <p:txBody>
          <a:bodyPr/>
          <a:lstStyle/>
          <a:p>
            <a:r>
              <a:t>1.随机调度算法将请求随机分发到不同的服务器上，可以避免某些服务器过载的情况。</a:t>
            </a:r>
          </a:p>
          <a:p>
            <a:r>
              <a:t>2.随机调度算法的优点在于实现简单，无需考虑服务器的性能差异，可以保证每个服务器都有大致相同的负载。</a:t>
            </a:r>
          </a:p>
          <a:p>
            <a:r>
              <a:t>3.但是，随机调度算法也可能会导致某些性能较差的服务器成为瓶颈，影响整体性能。</a:t>
            </a:r>
          </a:p>
          <a:p/>
        </p:txBody>
      </p:sp>
      <p:sp>
        <p:nvSpPr>
          <p:cNvPr id="4" name="Text Placeholder 3"/>
          <p:cNvSpPr>
            <a:spLocks noGrp="1"/>
          </p:cNvSpPr>
          <p:nvPr>
            <p:ph type="body" idx="3"/>
          </p:nvPr>
        </p:nvSpPr>
        <p:spPr/>
        <p:txBody>
          <a:bodyPr/>
          <a:lstStyle/>
          <a:p>
            <a:r>
              <a:t>最少连接调度算法</a:t>
            </a:r>
          </a:p>
        </p:txBody>
      </p:sp>
      <p:sp>
        <p:nvSpPr>
          <p:cNvPr id="5" name="Content Placeholder 4"/>
          <p:cNvSpPr>
            <a:spLocks noGrp="1"/>
          </p:cNvSpPr>
          <p:nvPr>
            <p:ph sz="half" idx="4"/>
          </p:nvPr>
        </p:nvSpPr>
        <p:spPr/>
        <p:txBody>
          <a:bodyPr/>
          <a:lstStyle/>
          <a:p>
            <a:r>
              <a:t>1.最少连接调度算法将请求分发到当前连接数最少的服务器上，可以避免某些服务器过载的情况。</a:t>
            </a:r>
          </a:p>
          <a:p>
            <a:r>
              <a:t>2.这种算法的优点在于可以根据服务器的实际负载情况进行调度，提高整体性能。</a:t>
            </a:r>
          </a:p>
          <a:p>
            <a:r>
              <a:t>3.但是，最少连接调度算法需要对服务器的连接数进行实时的监测和统计，会增加一定的系统开销。</a:t>
            </a:r>
          </a:p>
          <a:p/>
        </p:txBody>
      </p:sp>
      <p:sp>
        <p:nvSpPr>
          <p:cNvPr id="6" name="Text Placeholder 5"/>
          <p:cNvSpPr>
            <a:spLocks noGrp="1"/>
          </p:cNvSpPr>
          <p:nvPr>
            <p:ph type="body" idx="1"/>
          </p:nvPr>
        </p:nvSpPr>
        <p:spPr/>
        <p:txBody>
          <a:bodyPr/>
          <a:lstStyle/>
          <a:p>
            <a:r>
              <a:t>随机调度算法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负载均衡算法分类</a:t>
            </a:r>
          </a:p>
        </p:txBody>
      </p:sp>
      <p:sp>
        <p:nvSpPr>
          <p:cNvPr id="3" name="Text Placeholder 2"/>
          <p:cNvSpPr>
            <a:spLocks noGrp="1"/>
          </p:cNvSpPr>
          <p:nvPr>
            <p:ph type="body" idx="1"/>
          </p:nvPr>
        </p:nvSpPr>
        <p:spPr/>
        <p:txBody>
          <a:bodyPr/>
          <a:lstStyle/>
          <a:p>
            <a:r>
              <a:t>源地址哈希调度算法</a:t>
            </a:r>
          </a:p>
        </p:txBody>
      </p:sp>
      <p:sp>
        <p:nvSpPr>
          <p:cNvPr id="4" name="Content Placeholder 3"/>
          <p:cNvSpPr>
            <a:spLocks noGrp="1"/>
          </p:cNvSpPr>
          <p:nvPr>
            <p:ph sz="half" idx="2"/>
          </p:nvPr>
        </p:nvSpPr>
        <p:spPr/>
        <p:txBody>
          <a:bodyPr/>
          <a:lstStyle/>
          <a:p>
            <a:r>
              <a:t>1.源地址哈希调度算法根据请求的源地址进行哈希计算，将请求分发到同一台服务器上。</a:t>
            </a:r>
          </a:p>
          <a:p>
            <a:r>
              <a:t>2.这种算法的优点在于可以保证同一用户的请求被分发到同一台服务器上，提高用户的访问体验。</a:t>
            </a:r>
          </a:p>
          <a:p>
            <a:r>
              <a:t>3.但是，源地址哈希调度算法可能会导致某些服务器负载较重，而其他服务器负载较轻的情况。</a:t>
            </a:r>
          </a:p>
          <a:p/>
        </p:txBody>
      </p:sp>
      <p:sp>
        <p:nvSpPr>
          <p:cNvPr id="5" name="Text Placeholder 4"/>
          <p:cNvSpPr>
            <a:spLocks noGrp="1"/>
          </p:cNvSpPr>
          <p:nvPr>
            <p:ph type="body" idx="3"/>
          </p:nvPr>
        </p:nvSpPr>
        <p:spPr/>
        <p:txBody>
          <a:bodyPr/>
          <a:lstStyle/>
          <a:p>
            <a:r>
              <a:t>一致性哈希调度算法</a:t>
            </a:r>
          </a:p>
        </p:txBody>
      </p:sp>
      <p:sp>
        <p:nvSpPr>
          <p:cNvPr id="6" name="Content Placeholder 5"/>
          <p:cNvSpPr>
            <a:spLocks noGrp="1"/>
          </p:cNvSpPr>
          <p:nvPr>
            <p:ph sz="half" idx="4"/>
          </p:nvPr>
        </p:nvSpPr>
        <p:spPr/>
        <p:txBody>
          <a:bodyPr/>
          <a:lstStyle/>
          <a:p>
            <a:r>
              <a:t>1.一致性哈希调度算法将请求分发到哈希环上的某一台服务器上，可以避免服务器的频繁上下线对负载均衡的影响。</a:t>
            </a:r>
          </a:p>
          <a:p>
            <a:r>
              <a:t>2.这种算法的优点在于可以实现动态的负载均衡，提高系统的可扩展性和稳定性。</a:t>
            </a:r>
          </a:p>
          <a:p>
            <a:r>
              <a:t>3.但是，一致性哈希调度算法需要对哈希环进行维护和管理，增加了系统的复杂性。</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常见负载均衡算法</a:t>
            </a:r>
          </a:p>
        </p:txBody>
      </p:sp>
      <p:sp>
        <p:nvSpPr>
          <p:cNvPr id="3" name="Subtitle 2"/>
          <p:cNvSpPr>
            <a:spLocks noGrp="1"/>
          </p:cNvSpPr>
          <p:nvPr>
            <p:ph type="subTitle" idx="1"/>
          </p:nvPr>
        </p:nvSpPr>
        <p:spPr/>
        <p:txBody>
          <a:bodyPr/>
          <a:lstStyle/>
          <a:p>
            <a:r>
              <a:t>负载均衡器资源调度</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常见负载均衡算法</a:t>
            </a:r>
          </a:p>
        </p:txBody>
      </p:sp>
      <p:sp>
        <p:nvSpPr>
          <p:cNvPr id="3" name="Text Placeholder 2"/>
          <p:cNvSpPr>
            <a:spLocks noGrp="1"/>
          </p:cNvSpPr>
          <p:nvPr>
            <p:ph type="body" idx="1"/>
          </p:nvPr>
        </p:nvSpPr>
        <p:spPr/>
        <p:txBody>
          <a:bodyPr/>
          <a:lstStyle/>
          <a:p>
            <a:r>
              <a:t>轮询算法（RoundRobin）</a:t>
            </a:r>
          </a:p>
        </p:txBody>
      </p:sp>
      <p:sp>
        <p:nvSpPr>
          <p:cNvPr id="4" name="Content Placeholder 3"/>
          <p:cNvSpPr>
            <a:spLocks noGrp="1"/>
          </p:cNvSpPr>
          <p:nvPr>
            <p:ph sz="half" idx="2"/>
          </p:nvPr>
        </p:nvSpPr>
        <p:spPr/>
        <p:txBody>
          <a:bodyPr/>
          <a:lstStyle/>
          <a:p>
            <a:r>
              <a:t>1.将请求按顺序分发到不同的服务器，实现基本的负载均衡。</a:t>
            </a:r>
          </a:p>
          <a:p>
            <a:r>
              <a:t>2.简单易实现，适用于服务器性能相近的场景。</a:t>
            </a:r>
          </a:p>
          <a:p>
            <a:r>
              <a:t>3.可能导致某些服务器负载过高，影响整体性能。</a:t>
            </a:r>
          </a:p>
          <a:p>
            <a:r>
              <a:t>---</a:t>
            </a:r>
          </a:p>
          <a:p/>
        </p:txBody>
      </p:sp>
      <p:sp>
        <p:nvSpPr>
          <p:cNvPr id="5" name="Text Placeholder 4"/>
          <p:cNvSpPr>
            <a:spLocks noGrp="1"/>
          </p:cNvSpPr>
          <p:nvPr>
            <p:ph type="body" idx="3"/>
          </p:nvPr>
        </p:nvSpPr>
        <p:spPr/>
        <p:txBody>
          <a:bodyPr/>
          <a:lstStyle/>
          <a:p>
            <a:r>
              <a:t>随机算法（Random）</a:t>
            </a:r>
          </a:p>
        </p:txBody>
      </p:sp>
      <p:sp>
        <p:nvSpPr>
          <p:cNvPr id="6" name="Content Placeholder 5"/>
          <p:cNvSpPr>
            <a:spLocks noGrp="1"/>
          </p:cNvSpPr>
          <p:nvPr>
            <p:ph sz="half" idx="4"/>
          </p:nvPr>
        </p:nvSpPr>
        <p:spPr/>
        <p:txBody>
          <a:bodyPr/>
          <a:lstStyle/>
          <a:p>
            <a:r>
              <a:t>1.随机选择服务器进行请求分发，增加服务器利用率。</a:t>
            </a:r>
          </a:p>
          <a:p>
            <a:r>
              <a:t>2.在服务器性能相近的情况下，具有较好的负载均衡效果。</a:t>
            </a:r>
          </a:p>
          <a:p>
            <a:r>
              <a:t>3.可能导致某些时段或场景下负载不均衡。</a:t>
            </a:r>
          </a:p>
          <a:p>
            <a:r>
              <a:t>---</a:t>
            </a:r>
          </a:p>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常见负载均衡算法</a:t>
            </a:r>
          </a:p>
        </p:txBody>
      </p:sp>
      <p:sp>
        <p:nvSpPr>
          <p:cNvPr id="3" name="Text Placeholder 2"/>
          <p:cNvSpPr>
            <a:spLocks noGrp="1"/>
          </p:cNvSpPr>
          <p:nvPr>
            <p:ph type="body" idx="1"/>
          </p:nvPr>
        </p:nvSpPr>
        <p:spPr/>
        <p:txBody>
          <a:bodyPr/>
          <a:lstStyle/>
          <a:p>
            <a:r>
              <a:t>加权轮询算法（WeightedRoundRobin）</a:t>
            </a:r>
          </a:p>
        </p:txBody>
      </p:sp>
      <p:sp>
        <p:nvSpPr>
          <p:cNvPr id="4" name="Content Placeholder 3"/>
          <p:cNvSpPr>
            <a:spLocks noGrp="1"/>
          </p:cNvSpPr>
          <p:nvPr>
            <p:ph sz="half" idx="2"/>
          </p:nvPr>
        </p:nvSpPr>
        <p:spPr/>
        <p:txBody>
          <a:bodyPr/>
          <a:lstStyle/>
          <a:p>
            <a:r>
              <a:t>1.根据服务器性能权重进行请求分发，实现更精细的负载均衡。</a:t>
            </a:r>
          </a:p>
          <a:p>
            <a:r>
              <a:t>2.考虑服务器性能差异，提高整体性能。</a:t>
            </a:r>
          </a:p>
          <a:p>
            <a:r>
              <a:t>3.需要准确评估服务器性能权重，并进行动态调整。</a:t>
            </a:r>
          </a:p>
          <a:p>
            <a:r>
              <a:t>---</a:t>
            </a:r>
          </a:p>
          <a:p/>
        </p:txBody>
      </p:sp>
      <p:sp>
        <p:nvSpPr>
          <p:cNvPr id="5" name="Text Placeholder 4"/>
          <p:cNvSpPr>
            <a:spLocks noGrp="1"/>
          </p:cNvSpPr>
          <p:nvPr>
            <p:ph type="body" idx="3"/>
          </p:nvPr>
        </p:nvSpPr>
        <p:spPr/>
        <p:txBody>
          <a:bodyPr/>
          <a:lstStyle/>
          <a:p>
            <a:r>
              <a:t>加权随机算法（WeightedRandom）</a:t>
            </a:r>
          </a:p>
        </p:txBody>
      </p:sp>
      <p:sp>
        <p:nvSpPr>
          <p:cNvPr id="6" name="Content Placeholder 5"/>
          <p:cNvSpPr>
            <a:spLocks noGrp="1"/>
          </p:cNvSpPr>
          <p:nvPr>
            <p:ph sz="half" idx="4"/>
          </p:nvPr>
        </p:nvSpPr>
        <p:spPr/>
        <p:txBody>
          <a:bodyPr/>
          <a:lstStyle/>
          <a:p>
            <a:r>
              <a:t>1.结合服务器性能权重进行随机选择，实现更精确的负载均衡。</a:t>
            </a:r>
          </a:p>
          <a:p>
            <a:r>
              <a:t>2.在服务器性能差异较大的场景下，具有较好的性能表现。</a:t>
            </a:r>
          </a:p>
          <a:p>
            <a:r>
              <a:t>3.需要定期重新评估和调整服务器权重。</a:t>
            </a:r>
          </a:p>
          <a:p>
            <a:r>
              <a:t>---</a:t>
            </a:r>
          </a:p>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https://d.book118.com/147001010163006034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111</Paragraphs>
  <Slides>17</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17</vt:i4>
      </vt:variant>
    </vt:vector>
  </HeadingPairs>
  <TitlesOfParts>
    <vt:vector baseType="lpstr" size="31">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负载均衡器简介</vt:lpstr>
      <vt:lpstr> 负载均衡器简介</vt:lpstr>
      <vt:lpstr> 负载均衡器简介</vt:lpstr>
      <vt:lpstr> 负载均衡器简介</vt:lpstr>
      <vt:lpstr> 资源调度的必要性</vt:lpstr>
      <vt:lpstr> 资源调度的必要性</vt:lpstr>
      <vt:lpstr> 资源调度的必要性</vt:lpstr>
      <vt:lpstr> 负载均衡算法分类</vt:lpstr>
      <vt:lpstr> 负载均衡算法分类</vt:lpstr>
      <vt:lpstr> 负载均衡算法分类</vt:lpstr>
      <vt:lpstr> 负载均衡算法分类</vt:lpstr>
      <vt:lpstr> 常见负载均衡算法</vt:lpstr>
      <vt:lpstr> 常见负载均衡算法</vt:lpstr>
      <vt:lpstr> 常见负载均衡算法</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2024-09-09T00:40:28.242</cp:lastPrinted>
  <dcterms:created xsi:type="dcterms:W3CDTF">2024-09-08T16:40:28Z</dcterms:created>
  <dcterms:modified xsi:type="dcterms:W3CDTF">2024-09-08T16:40:30Z</dcterms:modified>
</cp:coreProperties>
</file>