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7F24B-3CE8-4852-BDE1-20937F6DE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7D914-0F63-4A49-B0DF-11FD83127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BE3E9-C20E-42EE-AA03-15B26A9B4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129CC-5E72-4F0A-9F2F-2E22A1AF8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33C0B-1F34-4916-A9D1-73AA7A7E4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6B3F9-0DE3-47A1-8C9D-A7F3A00BE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D2D81D-F56E-4FC8-8534-A44DC03E2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4F504-8D85-4F20-98E3-ADE7CA3CE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D5B51-F902-46B1-A8B7-1431F6315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9B508-46CD-4E94-83FE-13BF449F1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B6691-4A89-4556-905D-C77C18374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02165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护理教学大纲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护理实践与临床应用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理解护理学的定义和目标对于掌握护理学知识至关重要。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护理学是一门专注于维护、促进和恢复人类健康的学科。其目标是提供安全、有效、人文关怀的护理服务，满足患者的生理、心理和社会需求。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78" r="330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80" r="105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掌握护理学的基本概念是护理实践的基础。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护理学的基本概念包括人、健康、环境和护理。这些概念相互关联，共同构成了护理实践的理论基础。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了解护理学的发展历程有助于理解护理学的现状和未来发展趋势。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护理学的发展历程可以追溯到古代，但现代护理学的发展主要始于19世纪中叶。随着医学和科技的进步，护理学也在不断发展和完善，以满足人类日益增长的卫生保健需求。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包括床单更换、口腔护理、皮肤清洁、排泄护理等日常生活照护技能。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基础急救技能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掌握正确的消毒、灭菌方法，熟悉常用护理器械的使用和保养。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掌握心肺复苏、止血、包扎等基本急救技能，能够在紧急情况下迅速采取有效措施。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掌握常见急症的识别和处理，如休克、心脏骤停、急性中毒等。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熟悉常用急救药物的作用、剂量和使用方法，能够在紧急情况下正确使用。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掌握患者转运过程中的安全措施和注意事项，确保患者在转运过程中的安全。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急救转运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掌握康复护理的基本原则和方法，能够协助患者进行康复训练和功能锻炼。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熟悉常用康复器械的作用和使用方法，能够根据患者的需要选择合适的器械。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康复器械使用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能够根据患者的具体情况制定康复计划，并提供相应的康复指导。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091" r="90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77" b="289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掌握基本的心理护理技巧和方法，能够关注患者的心理需求并提供相应的支持。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能够根据患者的心理状况进行疏导和安抚，帮助患者缓解焦虑、抑郁等情绪问题。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掌握有效的沟通技巧和方法，能够与患者建立良好的沟通关系，了解患者的需求和问题。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护理实践与临床应用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https://d.book118.com/147002165145006033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2024-09-07T09:19:30.137</cp:lastPrinted>
  <dcterms:created xsi:type="dcterms:W3CDTF">2024-09-07T01:19:30Z</dcterms:created>
  <dcterms:modified xsi:type="dcterms:W3CDTF">2024-09-07T01:19:32Z</dcterms:modified>
</cp:coreProperties>
</file>