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633E6-4B29-4595-9B83-55E47CAE9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C544B-601F-4CC9-9809-06BC357CA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DDFED-2497-4F7A-AC41-D3E1E7F7A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8A717-D2DD-418F-BDCF-DF06C94BC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090E6B-BE3C-48EE-AA4B-1C277F1DC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E1E438-22ED-4849-B44D-0B2445CEF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F8DF31-AEA7-45A7-AEAE-AE05BBE52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1C33B-6479-4341-B613-82860DC81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09385-D399-4FEB-98C8-941BCBFD7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FEAB0-BB69-4EC0-8111-84CCF099B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11E6D-990E-4F8F-93A3-31EA4EF00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04052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快手带货商品数据分析报告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快手带货商品整体概览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商品分类数据分析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商品带货效果分析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商品价格与销售量关系分析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竞品对比分析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探究不同商品类别的销售表现和用户喜好。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为商家提供选品和营销策略的参考依据。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分析快手平台带货商品的流行趋势和特点。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95" b="40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快手平台提供的商品销售数据、用户行为数据等。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通过API接口或第三方工具，定期抓取数据并存储在数据库中，进行后续分析。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数据来源与采集方法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采集方法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报告结构概述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本报告将按照商品分类、销售量、用户行为等维度进行数据分析，并给出相应的图表和结论。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报告将分为以下几个部分：商品分类分析、销售量分析、用户行为分析、竞品对比分析和营销策略建议。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快手带货商品整体概览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商品数量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快手平台带货商品总数为10000种，其中服装类商品数量最多，占比达到35%，其次是美妆类商品，占比25%，数码家电类占比15%，食品类占比10%。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商品类型分布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从商品类型分布来看，服装、美妆和数码家电是快手带货商品的主要类型，合计占比达到75%。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31" r="26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商品数量与类型分布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根据数据显示，服装类商品的销售量最高，达到450万件，其次是美妆类商品，销售量为300万件。数码家电类和食品类商品的销售量分别为150万件和100万件。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根据销售额统计，服装类商品的销售额最高，达到1.35亿元，其次是美妆类商品，销售额为0.9亿元。数码家电类和食品类商品的销售额分别为0.45亿元和0.3亿元。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商品销售量与销售额统计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销售量和销售额的综合排名，服装类商品占据了热销排行榜的前五名，其中销量最高的商品是一款时尚潮流的T恤，月销售量达到5万件，销售额突破200万元。美妆类商品占据了热销排行榜的第六至第十名，其中最畅销的是一款保湿面霜，月销售量为3万件，销售额超过100万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排行榜分析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热销排行榜可以看出，快手平台的用户更倾向于购买价格适中、品质优良、时尚潮流的商品。在服装类商品中，T恤、牛仔裤、外套等基础款商品最受欢迎；在美妆类商品中，保湿、美白、口红等基础保养和彩妆产品最受欢迎。此外，热销排行榜也反映出快手用户的消费习惯和购买力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热销排行榜前十名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商品热销排行榜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商品分类数据分析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美妆类商品在快手带货中占据重要地位，具有高曝光率和转化率。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美妆类商品在快手平台上的销售量一直保持较高水平，主要得益于年轻用户的购买力和美妆品牌的市场营销策略。美妆产品的种类繁多，包括口红、眼影、粉底液、面膜等，满足了不同用户的需求。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美妆类商品的用户群体以年轻女性为主，消费能力较强。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通过数据分析发现，购买美妆类商品的用户主要集中在18-35岁年龄段，这部分用户群体具有较高的消费能力和自我包装意识，愿意为个人形象投资。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美妆类商品的品牌和品质是用户关注的重点。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在快手平台上，用户对于美妆类商品的品牌和品质要求较高，知名品牌和高质量的产品更受用户青睐。同时，用户也关注产品的性价比和口碑评价。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美妆类商品分析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服装类商品在快手带货中占据较大市场份额，款式和品牌是用户选择的关键。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服装类商品在快手平台上的销售量一直保持稳定增长，款式多样、时尚潮流的服装更受用户欢迎。同时，品牌知名度较高的服装也具有较高的市场份额。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服装类商品的用户群体以年轻人为主，注重时尚和个性化。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购买服装类商品的用户主要集中在年轻人群体，他们注重时尚和个性化，对于潮流元素敏感，愿意尝试新鲜事物。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服装类商品的价格和品质是用户关注的重点。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用户在选择服装类商品时，价格和品质是重要的考虑因素。同时，用户也关注产品的口碑评价和品牌知名度。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服装类商品分析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家居类商品在快手带货中逐渐崭露头角，设计感和实用性是用户选择的关键。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随着生活品质的提高，家居类商品在快手平台上的销售量逐渐增长。用户在选择家居类商品时，注重设计感和实用性，对于产品的材质和工艺也有一定的要求。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家居类商品的用户群体以家庭主妇和年轻白领为主，注重生活品质。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购买家居类商品的用户主要集中在家庭主妇和年轻白领群体，他们注重生活品质，对于家居环境的营造有较高的要求。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家居类商品的价格和品牌是用户关注的重点。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用户在选择家居类商品时，价格和品牌是重要的考虑因素。同时，用户也关注产品的口碑评价和材质、工艺等方面的情况。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家居类商品分析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数码类商品在快手带货中占据一定市场份额，科技感和性能是用户选择的关键。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购买数码类商品的用户主要集中在学习和工作的年轻人群体，他们注重科技感和时尚感，对于新产品和技术敏感，愿意尝试新鲜事物。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数码类商品在快手平台上的销售量保持稳定增长，科技感和性能成为用户选择数码产品的主要考虑因素。同时，用户也关注产品的价格和品牌知名度。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数码类商品的价格和品质是用户关注的重点。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数码类商品的用户群体以年轻人和学生为主，注重科技感和时尚感。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用户在选择数码类商品时，价格和品质是重要的考虑因素。同时，用户也关注产品的口碑评价和品牌知名度。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数码类商品分析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https://d.book118.com/147004052130006042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2024-09-16T02:22:33.297</cp:lastPrinted>
  <dcterms:created xsi:type="dcterms:W3CDTF">2024-09-15T18:22:33Z</dcterms:created>
  <dcterms:modified xsi:type="dcterms:W3CDTF">2024-09-15T18:22:35Z</dcterms:modified>
</cp:coreProperties>
</file>