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5BBE3-E43B-4E18-80CC-3639324FC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DD735-EDD9-4822-A915-CC0C93ED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5DB55-1C04-4407-8369-AB5DF8649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01B6F-203F-43ED-B4D1-6C06531D0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3C73B-796B-402C-BCDC-063AD1073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3EDEC1-215E-4647-AFA6-FE121453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8D115-46BA-4534-8A14-37798C46E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61D18-2016-431C-B5E1-F370161EA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1E196-F3D8-4E60-A3BC-CC8499056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A1526-E0C9-4788-A699-30FFDEDD0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B6DA5-3908-409E-97F5-31ADA6293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05113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设备管理的生命周期管理方法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设备管理生命周期概述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设备管理信息化应用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通过有效的设备管理，确保设备始终处于良好状态，提高设备使用效率，降低故障率。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通过合理的设备维护和更新策略，延长设备使用寿命，减少设备维修和更换成本。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确保设备安全运行，减少事故发生的可能性，保障员工和企业财产安全。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优秀的设备管理可以提高生产效率，降低成本，从而提升企业市场竞争力。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通过设备管理，实现资源的高效利用和环境的保护，推动企业可持续发展。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设备管理有助于识别设备潜在的风险和故障，采取相应的措施进行预防和应对，降低企业运营风险。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设备管理生命周期概述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设备管理生命周期的定义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设备管理生命周期是指从设备的规划、设计、制造、选型、购置、安装、使用、维护、修理、改造、更新直至报废的全过程管理。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它是一种系统性的方法，用于确保设备在其整个生命周期内的有效性、安全性和经济性。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确定设备需求，进行设备选型和设计。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设备管理生命周期的阶段划分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规划与设计阶段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设备制造、采购、运输和接收等过程。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制造与购置阶段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设备安装、调试和验收，确保设备正常运行。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安装与调试阶段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设备日常运行、维护和保养，确保设备性能稳定。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使用与维护阶段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设备故障修复、升级改造，提高设备性能。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修理与改造阶段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设备更新换代、报废处理，实现设备资源的有效利用。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更新与报废阶段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设备采购与选型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与中标供应商签订采购合同，明确双方权利和义务，按照合同规定执行采购计划。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招标与评标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发布招标公告，组织评标委员会对投标文件进行评审，确定中标供应商。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根据需求和市场调研结果，制定设备采购计划，包括设备种类、数量、预算等。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明确设备采购的目的、使用范围、性能要求等。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收集设备市场信息，了解设备技术发展趋势和价格动态。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设备应满足生产工艺和产品质量要求，适应生产环境和使用条件。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设备应具有良好的稳定性和可靠性，降低故障率和维修成本。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设备应采用先进的技术和工艺，提高生产效率和产品质量。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设备价格合理，性价比高，符合企业经济效益要求。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核实供应商的营业执照、税务登记证等相关资质文件，确保供应商具备合法经营资格。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供应商资质审查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供应商能力评估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供应商信誉评估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供应商价格比较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考察供应商的生产能力、技术水平、质量管理体系等，确保供应商具备提供合格产品的能力。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了解供应商的市场信誉和口碑，收集其他客户的评价和使用经验，评估供应商的信誉状况。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对不同供应商的产品价格进行比较分析，选择性价比较高的供应商进行合作。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确定设备安装位置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根据设备特性和使用要求，选择合适的安装场地，确保环境符合设备要求。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准备安装工具和材料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根据设备安装需要，提前准备好必要的安装工具、连接件、紧固件等。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检查设备状态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对设备进行外观检查，确认设备完好无损，附件齐全。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按照设备生产厂家提供的安装指南进行操作，确保安装过程符合规范。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严格遵守安装规范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在安装过程中，注意保护设备不受损坏，避免刮擦、碰撞等现象。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注意设备保护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安装完成后，对设备进行初步检查，确保安装质量符合要求。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确保安装质量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熟悉设备性能和使用要求，准备好调试所需的工具和测试设备。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调试前准备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按照调试方案对设备进行逐步调试，记录调试过程中的各项参数和结果。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对调试过程中发现的问题进行分析和处理，确保设备正常运行。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调试问题处理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在设备调试合格后，组织相关人员进行验收，确认设备符合使用要求后交付使用。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验收与交付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设备调试与验收流程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https://d.book118.com/147005113034006041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2024-09-13T22:07:27.014</cp:lastPrinted>
  <dcterms:created xsi:type="dcterms:W3CDTF">2024-09-13T14:07:27Z</dcterms:created>
  <dcterms:modified xsi:type="dcterms:W3CDTF">2024-09-13T14:07:29Z</dcterms:modified>
</cp:coreProperties>
</file>