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BCBD6-DA91-4D94-BC8F-9172254F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C112-A4AB-4D7F-B934-543CF782F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4DF20-E9EA-4EB5-B51F-CA969F6A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BAE23-32E6-43A9-9E75-18EF2049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0FF2D-8865-4D0F-B01A-C276C120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A96E7-E1DF-463C-9663-299932C1F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57C60-8948-4421-9831-1131E2E0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C45EB-E9DD-4BCC-B150-066B1C5C0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A8D3D-8D35-4F17-9C4C-BB0B49D2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C4AB0-9AAD-49F8-9A92-8BD9D5628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39083-5F99-4F0C-85E4-424A26C7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10152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社会体育五年就业计划书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社会体育就业现状分析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五年就业目标与计划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保障措施与政策建议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社会体育作为体育产业的重要组成部分，近年来得到了快速发展，成为推动体育产业增长的重要力量。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社会体育的发展对于促进全民健身、提高人民健康水平、推动体育产业升级和经济发展具有重要意义。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随着社会经济的发展和人民生活水平的提高，人们对健康和休闲的需求日益增长，对社会体育的发展提出了更高的要求。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制定一份社会体育五年就业计划书，为社会体育的发展提供指导和支持，促进社会体育产业的可持续发展。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分析社会体育产业的发展趋势和就业需求，制定相应的就业计划和措施，提高社会体育产业的就业质量和数量，为推动社会体育产业的可持续发展做出贡献。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社会体育就业现状分析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体育产业快速发展，带动社会体育就业需求增长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政策支持力度加大，为社会体育就业创造良好环境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就业结构调整加速，新兴领域成为就业热点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当前就业形势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25" r="1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健身教练、体育教师等传统领域需求稳定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体育赛事运营、体育媒体等新兴领域需求旺盛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高水平运动员、教练员等高端人才缺口较大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就业需求与缺口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就业面临的问题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就业渠道不够畅通，信息不对称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职业发展空间有限，晋升机制不完善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人才培养与市场需求脱节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五年就业目标与计划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优化毕业生就业结构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在稳定现有就业领域的基础上，拓展新的就业领域，实现毕业生就业结构的多元化。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提高毕业生就业质量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通过提升毕业生的综合素质和专业技能，提高其就业竞争力，实现高质量就业。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提升社会体育专业毕业生就业率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通过实施一系列措施，使社会体育专业毕业生就业率在五年内提升至90%以上。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https://d.book118.com/147010152110006044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2024-09-19T00:07:28.848</cp:lastPrinted>
  <dcterms:created xsi:type="dcterms:W3CDTF">2024-09-18T16:07:28Z</dcterms:created>
  <dcterms:modified xsi:type="dcterms:W3CDTF">2024-09-18T16:07:30Z</dcterms:modified>
</cp:coreProperties>
</file>