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C6D827-E586-49B3-8228-B039F4340D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492E1B-F257-4480-8AA2-B2E3DECA83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3C327D-D4DD-4075-A225-9F2A656815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086C15-4CEA-4076-804D-7360225260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F9FC9B9-3FEC-4ABD-A579-220B299981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A8EC35C-187F-4317-AA98-23470BD406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89101C7-8EAF-435F-8642-5E5C12B63F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1EBCED-655D-4786-862C-13FF85DCB1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1767D0-2C23-4476-BE9E-78515C0D1E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7009F6-7233-4395-A943-CBFAEB32F4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E2FA11-03C8-4DF0-A7B6-C548B2D5CC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701211204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骨科护理饮食指南\n## 1.骨科护理的基本概念与重要性\n### 1.1骨科护理的定义与范围\n### 1.2骨科护理的重要性及影响\n### 1.3骨科护理的发展趋势与挑战\n## 2.骨科患者的饮食需求分析\n### 2.1骨科患者的营养需求特点\n### 2.2骨科患者饮食搭配的基本原则\n### 2.3骨科患者饮食调整的方法与技巧\n## 3.骨科护理饮食的种类与选择\n### 3.1骨科护理饮食的种类与特点\n### 3.2骨科护理饮食的选择依据与原则\n### 3.3骨科护理饮食的实践案例与经验分享\n## 4.骨科护理饮食的实施与监测\n### 4.1骨科护理饮食的实施步骤与方法\n### 4.2骨科护理饮食的监测与评估\n### 4.3骨科护理饮食的调整与优化\n## 5.骨科护理饮食的并发症预防与处理\n### 5.1骨科护理饮食相关并发症的原因与预防\n### 5.2骨科护理饮食相关并发症的识别与处理\n### 5.3骨科护理饮食相关并发症的预防与护理措施\n## 6.骨科护理饮食的教育与培训\n### 6.1骨科护理饮食教育的目标与内容\n### 6.2骨科护理饮食教育的方法与途径\n### 6.3骨科护理饮食教育的效果评价与持续改进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/>
              <a:t>骨科护理饮食指南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骨科护理的基本概念与重要性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0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21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22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23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关注骨骼、关节和肌肉系统的疾病和损伤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涉及手术、康复和预防性护理</a:t>
                </a:r>
                <a:endParaRPr/>
              </a:p>
            </p:txBody>
          </p:sp>
          <p:sp>
            <p:nvSpPr>
              <p:cNvPr id="22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骨科护理是护理学的一个分支</a:t>
                </a:r>
                <a:endParaRPr/>
              </a:p>
            </p:txBody>
          </p:sp>
        </p:grpSp>
        <p:grpSp>
          <p:nvGrpSpPr>
            <p:cNvPr id="226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27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包括创伤、骨折、关节置换、脊柱疾病等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涉及儿童、成人和老年人的护理</a:t>
                </a:r>
                <a:endParaRPr/>
              </a:p>
            </p:txBody>
          </p:sp>
          <p:sp>
            <p:nvSpPr>
              <p:cNvPr id="228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骨科护理的范围广泛</a:t>
                </a:r>
                <a:endParaRPr/>
              </a:p>
            </p:txBody>
          </p:sp>
          <p:sp>
            <p:nvSpPr>
              <p:cNvPr id="229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30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31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减少疼痛和不适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提高生活质量和功能能力</a:t>
                </a:r>
                <a:endParaRPr/>
              </a:p>
            </p:txBody>
          </p:sp>
          <p:sp>
            <p:nvSpPr>
              <p:cNvPr id="232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骨科护理的目标是促进患者康复</a:t>
                </a:r>
                <a:endParaRPr/>
              </a:p>
            </p:txBody>
          </p:sp>
          <p:sp>
            <p:nvSpPr>
              <p:cNvPr id="233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骨科护理的定义与范围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6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37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38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3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正确的饮食和营养摄入有助于伤口愈合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适当的护理措施可以预防并发症</a:t>
                </a:r>
                <a:endParaRPr/>
              </a:p>
            </p:txBody>
          </p:sp>
          <p:sp>
            <p:nvSpPr>
              <p:cNvPr id="24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骨科护理对患者康复至关重要</a:t>
                </a:r>
                <a:endParaRPr/>
              </a:p>
            </p:txBody>
          </p:sp>
        </p:grpSp>
        <p:grpSp>
          <p:nvGrpSpPr>
            <p:cNvPr id="241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4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康复期间的护理可以帮助患者尽快恢复正常生活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预防性护理可以降低再次受伤的风险</a:t>
                </a:r>
                <a:endParaRPr/>
              </a:p>
            </p:txBody>
          </p:sp>
          <p:sp>
            <p:nvSpPr>
              <p:cNvPr id="24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骨科护理影响患者的生活质量</a:t>
                </a:r>
                <a:endParaRPr/>
              </a:p>
            </p:txBody>
          </p:sp>
        </p:grpSp>
        <p:grpSp>
          <p:nvGrpSpPr>
            <p:cNvPr id="244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4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减少残疾和失能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降低医疗费用和社会负担</a:t>
                </a:r>
                <a:endParaRPr/>
              </a:p>
            </p:txBody>
          </p:sp>
          <p:sp>
            <p:nvSpPr>
              <p:cNvPr id="24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骨科护理对社会和经济有积极影响</a:t>
                </a:r>
                <a:endParaRPr/>
              </a:p>
            </p:txBody>
          </p:sp>
        </p:grpSp>
      </p:grpSp>
      <p:pic>
        <p:nvPicPr>
          <p:cNvPr id="247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48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9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0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5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骨科护理的重要性及影响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54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55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骨科护理技术的不断创新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手术技术的进步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康复方法的改进</a:t>
                </a:r>
                <a:endParaRPr/>
              </a:p>
            </p:txBody>
          </p:sp>
          <p:pic>
            <p:nvPicPr>
              <p:cNvPr id="25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59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60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骨科护理理念的更新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以患者为中心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注重个性化和全面性护理</a:t>
                </a:r>
                <a:endParaRPr/>
              </a:p>
            </p:txBody>
          </p:sp>
          <p:pic>
            <p:nvPicPr>
              <p:cNvPr id="263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64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65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骨科护理面临的挑战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人口老龄化导致骨科疾病发病率上升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医疗资源紧张和护理人员不足</a:t>
                </a:r>
                <a:endParaRPr/>
              </a:p>
            </p:txBody>
          </p:sp>
          <p:pic>
            <p:nvPicPr>
              <p:cNvPr id="268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6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骨科护理的发展趋势与挑战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骨科患者的饮食需求分析</a:t>
            </a:r>
            <a:endParaRPr/>
          </a:p>
        </p:txBody>
      </p:sp>
      <p:sp>
        <p:nvSpPr>
          <p:cNvPr id="27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74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75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76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骨科患者营养需求较高</a:t>
                </a:r>
                <a:endParaRPr/>
              </a:p>
            </p:txBody>
          </p:sp>
          <p:sp>
            <p:nvSpPr>
              <p:cNvPr id="277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骨折愈合需要充足的钙、磷、镁等矿物质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关节置换和骨折康复需要适量的蛋白质和维生素D</a:t>
                </a:r>
                <a:endParaRPr/>
              </a:p>
            </p:txBody>
          </p:sp>
        </p:grpSp>
        <p:grpSp>
          <p:nvGrpSpPr>
            <p:cNvPr id="278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79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骨科患者饮食应多样化</a:t>
                </a:r>
                <a:endParaRPr/>
              </a:p>
            </p:txBody>
          </p:sp>
          <p:sp>
            <p:nvSpPr>
              <p:cNvPr id="280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保证摄取足够的营养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增进食欲和改善消化</a:t>
                </a:r>
                <a:endParaRPr/>
              </a:p>
            </p:txBody>
          </p:sp>
        </p:grpSp>
        <p:grpSp>
          <p:nvGrpSpPr>
            <p:cNvPr id="281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8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骨科患者饮食应个体化</a:t>
                </a:r>
                <a:endParaRPr/>
              </a:p>
            </p:txBody>
          </p:sp>
          <p:sp>
            <p:nvSpPr>
              <p:cNvPr id="28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根据患者的年龄、性别、体重等因素调整饮食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考虑患者的病情、手术方式和康复进程</a:t>
                </a:r>
                <a:endParaRPr/>
              </a:p>
            </p:txBody>
          </p:sp>
        </p:grpSp>
      </p:grpSp>
      <p:pic>
        <p:nvPicPr>
          <p:cNvPr id="284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8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骨科患者的营养需求特点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86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87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88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91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92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93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均衡膳食</a:t>
                </a:r>
                <a:endParaRPr/>
              </a:p>
            </p:txBody>
          </p:sp>
          <p:sp>
            <p:nvSpPr>
              <p:cNvPr id="294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保证摄取足够的能量、蛋白质、脂肪、碳水化合物、维生素和矿物质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食物种类丰富，搭配合理</a:t>
                </a:r>
                <a:endParaRPr/>
              </a:p>
            </p:txBody>
          </p:sp>
        </p:grpSp>
        <p:grpSp>
          <p:nvGrpSpPr>
            <p:cNvPr id="295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9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高蛋白饮食</a:t>
                </a:r>
                <a:endParaRPr/>
              </a:p>
            </p:txBody>
          </p:sp>
          <p:sp>
            <p:nvSpPr>
              <p:cNvPr id="29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骨折愈合需要充足的蛋白质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选择优质蛋白质食物，如鱼、肉、蛋、奶等</a:t>
                </a:r>
                <a:endParaRPr/>
              </a:p>
            </p:txBody>
          </p:sp>
        </p:grpSp>
        <p:grpSp>
          <p:nvGrpSpPr>
            <p:cNvPr id="298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9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低脂饮食</a:t>
                </a:r>
                <a:endParaRPr/>
              </a:p>
            </p:txBody>
          </p:sp>
          <p:sp>
            <p:nvSpPr>
              <p:cNvPr id="300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减少脂肪摄入，减轻胃肠道负担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选择植物油，避免动物油和反式脂肪</a:t>
                </a:r>
                <a:endParaRPr/>
              </a:p>
            </p:txBody>
          </p:sp>
        </p:grpSp>
      </p:grpSp>
      <p:sp>
        <p:nvSpPr>
          <p:cNvPr id="30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骨科患者饮食搭配的基本原则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0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0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饮食调整的方法</a:t>
                </a:r>
                <a:endParaRPr/>
              </a:p>
            </p:txBody>
          </p:sp>
          <p:sp>
            <p:nvSpPr>
              <p:cNvPr id="30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手术前后分期调整饮食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根据康复进程逐步恢复正常饮食</a:t>
                </a:r>
                <a:endParaRPr/>
              </a:p>
            </p:txBody>
          </p:sp>
          <p:sp>
            <p:nvSpPr>
              <p:cNvPr id="30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1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1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饮食调整的技巧</a:t>
                </a:r>
                <a:endParaRPr/>
              </a:p>
            </p:txBody>
          </p:sp>
          <p:sp>
            <p:nvSpPr>
              <p:cNvPr id="31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使用患者喜欢的烹饪方式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增加食物的口感和色香味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定时定量进食，避免暴饮暴食</a:t>
                </a:r>
                <a:endParaRPr/>
              </a:p>
            </p:txBody>
          </p:sp>
          <p:sp>
            <p:nvSpPr>
              <p:cNvPr id="31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1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骨科患者饮食调整的方法与技巧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骨科护理饮食的种类与选择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骨科护理饮食的种类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普通饮食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高蛋白饮食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低脂饮食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清流质饮食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半流质饮食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骨科护理饮食的特点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针对性：根据患者的病情、手术方式和康复进程选择合适的饮食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个体化：根据患者的年龄、性别、体重等因素调整饮食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营养均衡：保证摄取足够的能量、蛋白质、脂肪、碳水化合物、维生素和矿物质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骨科护理饮食的种类与特点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骨科护理饮食的选择依据与原则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骨科护理饮食的选择依据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患者的病情和手术方式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患者的年龄、性别、体重等因素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康复进程和营养需求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骨科护理饮食的选择原则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安全性：选择无毒、无害、无刺激性的食物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营养性：选择富含营养的食物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适宜性：选择适合患者口味和消化能力的食物</a:t>
                </a:r>
                <a:endParaRPr/>
              </a:p>
            </p:txBody>
          </p:sp>
          <p:pic>
            <p:nvPicPr>
              <p:cNvPr id="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骨科护理饮食的实践案例与经验分享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骨科护理饮食的实践案例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骨折患者的饮食护理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关节置换患者的饮食护理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脊柱疾病患者的饮食护理</a:t>
                </a:r>
                <a:endParaRPr/>
              </a:p>
            </p:txBody>
          </p:sp>
          <p:pic>
            <p:nvPicPr>
              <p:cNvPr id="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骨科护理饮食的经验分享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合理搭配食物，保证营养均衡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关注患者的饮食偏好和消化能力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与患者和家属保持良好的沟通，提高饮食依从性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https://d.book118.com/147012112046006043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骨科护理饮食指南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2024-09-17T00:46:01.052</cp:lastPrinted>
  <dcterms:created xsi:type="dcterms:W3CDTF">2024-09-16T16:46:01Z</dcterms:created>
  <dcterms:modified xsi:type="dcterms:W3CDTF">2024-09-16T16:46:02Z</dcterms:modified>
</cp:coreProperties>
</file>