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308246-26D2-4C36-8FB4-128734602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E7C71-0C69-4F35-91ED-4A0E881C0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8BEF5C-4EDC-458E-9002-95C0AB00F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069FB2-73F4-4D1D-B294-0054175E4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7F63F1-D74E-46BE-82E1-719296675F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D01ACA-7FB7-47FD-AC1A-E6159B3C96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950899-E6C7-47FE-B1DE-897E5ADF50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49A4B-757D-4DED-9351-C4389C201C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6F850F-71ED-40C6-BEBD-43CF276EF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05898-1586-4A5C-8D32-7C67FF78CE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BBA43-4310-4B1D-800E-CAC22B2AE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013036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静平衡仪治疗仪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静平衡仪治疗仪简介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静平衡仪治疗仪的应用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静平衡仪治疗仪的优势与局限性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使用静平衡仪治疗仪的注意事项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静平衡仪治疗仪的市场前景与展望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静平衡仪治疗仪简介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静平衡仪治疗仪是一种利用物理疗法来调节人体平衡和姿势的医疗设备。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具有非侵入性、无痛、无副作用等特点，适用于多种疾病和症状的康复治疗。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67" b="77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通过刺激人体内耳的前庭系统，调节神经传导，进而影响人体平衡和姿势。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采用微电流或磁场等物理方式，对人体内耳的前庭系统进行刺激。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刺激方式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工作原理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25" r="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用于改善人体平衡、姿势和协调性，缓解头晕、晕厥、耳鸣等症状。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主要用途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适用于老年人、儿童、孕妇、身体虚弱者以及长期久坐或久站的人群。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适用人群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主要用途与适用人群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静平衡仪治疗仪的应用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静平衡仪治疗仪可帮助脑卒中患者恢复平衡感和协调能力，提高行走能力，减少跌倒风险。</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脑卒中康复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对于脊髓损伤患者，静平衡仪治疗仪有助于改善患者的平衡功能和日常生活活动能力。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脊髓损伤康复</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在运动损伤康复中，静平衡仪治疗仪可以帮助运动员恢复平衡和协调能力，加速伤后重返赛场的过程。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运动损伤康复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在康复医学中的应用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静平衡仪治疗仪可以改善帕金森病患者的平衡障碍和僵硬症状，提高生活质量。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帕金森病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792" r="12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老年痴呆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癫痫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对于老年痴呆患者，静平衡仪治疗仪有助于改善步态和平衡，降低跌倒风险。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静平衡仪治疗仪也被用于癫痫患者的康复治疗，以缓解平衡问题和肌肉协调障碍。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在神经性疾病治疗中的应用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静平衡仪治疗仪可以帮助骨折患者恢复关节活动度和肌肉力量，促进骨折愈合。</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3159" b="13159"/>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骨折康复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对于关节炎患者，静平衡仪治疗仪可以缓解关节疼痛和僵硬，提高关节功能。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关节炎</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静平衡仪治疗仪可用于治疗脊柱疾病，如颈椎病和腰椎间盘突出，改善患者的平衡和姿势控制。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脊柱疾病</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在骨科疾病治疗中的应用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慢性疼痛管理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静平衡仪治疗仪可用于慢性疼痛管理，如头痛、背痛和关节痛等，通过改善姿势和平衡来缓解疼痛。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心理疾病康复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静平衡仪治疗仪也被用于焦虑、抑郁等心理疾病康复中，通过改善身体平衡和协调来促进心理状态的稳定。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在其他领域的应用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静平衡仪治疗仪的优势与局限性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https://d.book118.com/147013036021006030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2024-09-01T14:27:07.533</cp:lastPrinted>
  <dcterms:created xsi:type="dcterms:W3CDTF">2024-09-01T06:27:07Z</dcterms:created>
  <dcterms:modified xsi:type="dcterms:W3CDTF">2024-09-01T06:27:09Z</dcterms:modified>
</cp:coreProperties>
</file>