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80CEB-76A9-49D8-9D43-C6D5F014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5D93-B7D6-45D3-A954-7B9A2211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61D3-C13A-417B-B4A6-91EE9621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F7D71-A011-4566-AD91-F63006846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190C3-24D0-4B40-BA14-D1464081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11644-456A-4EF7-AFAA-DA200A47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901D8-AC5A-4579-9F6B-2F9FEB97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12A46-FF89-4C3F-AABB-E065A8CD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9E491-C481-4182-B02A-EDE84D1C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E55F-B9C5-4BD8-8EB7-52C859FA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E759-FFEF-4368-862F-46AC9EA8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13152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美术美工讲幼儿园墙饰设计与制作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幼儿园墙饰设计要素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幼儿园墙饰制作技巧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幼儿园墙饰主题设计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幼儿园墙饰与教育教学融合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幼儿园墙饰维护与更新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幼儿园墙饰概述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幼儿园墙饰是指幼儿园内墙面上的装饰物和装饰品，包括壁画、挂画、贴纸、装饰线条等。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墙饰的功能包括美化环境、营造氛围、传递信息、教育引导等。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美化环境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墙饰在幼儿园环境中的作用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墙饰可以作为信息传递的媒介，如公告栏、标语牌等，方便家长和幼儿及时获取重要信息。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墙饰能够营造出不同的主题和氛围，如温馨、活泼、知识性等，为幼儿提供一个良好的学习和生活环境。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墙饰能够增加幼儿园的色彩和层次感，使环境更加美观和宜人。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墙饰可以作为教育教学的辅助工具，如贴画、拼图等，帮助幼儿学习知识和发展能力。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墙饰设计的原则与要求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墙饰材料应安全无毒，边缘光滑无锐角，安装牢固不易脱落。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墙饰内容应符合幼儿认知特点和发展需要，具有教育意义和价值。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墙饰设计应注重色彩搭配、造型美观和整体协调，营造出良好的艺术氛围。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墙饰设计应考虑幼儿的参与性和互动性，如设置可更换的图片或可操作的装置等，增加幼儿对环境的探索和体验。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墙饰材料应具有一定的耐用性和抗污性，方便清洁和维护。同时，设计时应考虑到易于更新和替换的可能性，以适应幼儿园环境的变化和发展需要。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幼儿园墙饰设计要素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01" r="56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色彩与主题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了解色彩心理学对幼儿教育的影响，选择适合幼儿成长的颜色。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掌握基本色彩搭配原则，如对比色、类似色、冷暖色等，创造和谐、生动的视觉效果。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结合幼儿园教育主题和季节变化，运用色彩表达相应的氛围和情感。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图案造型与组合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运用点、线、面等设计元素，创造丰富多样的图案造型。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通过不同的造型组合方式，如重复、对称、渐变等，构建具有美感的整体效果。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选择符合幼儿认知特点的图案造型，激发幼儿的兴趣和想象力。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图案设计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造型组合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图案与幼儿认知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材料种类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材料特性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材料运用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材料选择与运用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掌握不同材料的特性，如颜色、质地、可塑性等，以便选择合适的材料。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根据设计需求和材料特性，合理运用材料，制作出具有实用性和美观性的墙饰作品。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了解各种可用于墙饰制作的材料，如纸张、布料、塑料、木材等。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幼儿园墙饰制作技巧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选择适合的主题和色彩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绘制草图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上色与描边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修饰与调整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手绘技巧与步骤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根据幼儿园的教育理念和特色，选择适合的主题和色彩进行手绘，营造出温馨、活泼的氛围。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在墙面上轻轻勾画出草图，确定各元素的布局和比例关系。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运用色彩搭配技巧，为各元素上色，注意色彩的层次感和明暗变化；同时用黑色或深色笔进行描边，使画面更加清晰。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添加阴影、高光等细节，增强立体感和质感；对整体画面进行调整和完善，确保视觉效果和谐统一。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剪纸、拼贴等手工制作技巧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选择合适的纸张和剪刀，根据设计好的图案进行裁剪，注意线条的流畅和细节的呈现。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将裁剪好的各元素进行拼贴组合，运用胶水、双面胶等固定材料将其粘贴在墙面上，注意布局的层次感和立体感。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其他手工制作技巧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如折纸、编织等，可以根据实际需要选择合适的手工制作技巧来丰富墙面装饰的效果。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综合材料的选择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除了常见的纸张、布料、塑料等材料外，还可以尝试运用木片、金属片、玻璃等综合材料来制作墙饰，营造出更加独特的效果。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鼓励孩子们发挥想象力和创造力，参与到墙饰的设计和制作过程中来。可以通过引导孩子们观察自然、了解文化等方式来激发他们的创意灵感。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在选择综合材料和制作过程中，要注意安全和环保问题。避免使用有毒有害的材料和工具，确保孩子们在制作过程中的安全；同时尽量选择可回收再利用的材料，减少对环境的污染。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综合材料运用与创意表现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https://d.book118.com/147013152143006040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2024-09-13T07:21:13.386</cp:lastPrinted>
  <dcterms:created xsi:type="dcterms:W3CDTF">2024-09-12T23:21:13Z</dcterms:created>
  <dcterms:modified xsi:type="dcterms:W3CDTF">2024-09-12T23:21:15Z</dcterms:modified>
</cp:coreProperties>
</file>