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74AE5-5FF3-4485-BB56-971EB115E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DD288-E652-464E-89AD-C2B8896C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8A2FC-55C7-4321-8184-6E43A81C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DA2FA-4653-4360-83BD-96B9B056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2FEFC-FE69-40B6-AC5F-1E19767C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D5B9F-85D1-49FB-B8F5-2D81E057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E91C1-FC6F-4A2B-8966-B0B375C4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102E7-F145-4CA2-8ECB-BAB78D2C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0C242-1F75-47C5-B681-1E1A0E8EE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24867-FEE0-421B-BFC6-22C7D118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9A833-6BBE-4F8E-8F1C-7ED02AD9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1405103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创业过程中的挑战与应对策略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创业过程中面临的挑战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创业成功案例分享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创业是指创建和发展新企业或创新性项目的活动。它涉及到识别和利用商业机会，通过创新和创造价值来实现个人或组织的目标。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创业具有创新性、风险性、资源依赖性、组织动态性和竞争性等特点。它需要创业者具备创新思维、风险意识、资源整合能力、组织协调能力和市场竞争意识等素质。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创业是推动科技创新和社会进步的重要力量，能够激发社会创新活力，推动产业升级和经济发展。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创业能够为社会创造更多的就业机会，缓解就业压力，促进经济发展。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创业过程中需要不断学习和提升个人能力，包括领导力、沟通能力、团队协作能力等，这些能力的提升有助于个人职业发展和社会价值的实现。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创业者根据创意制定详细的商业计划，包括市场分析、产品或服务定位、营销策略等。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创业者通过市场调研、趋势分析等方式发现和识别商业机会，形成创意。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创业者需要整合所需的资源，包括人力、物力、财力等，以支持企业运营和发展。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扩张与发展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随着企业规模的扩大和市场占有率的提高，创业者需要不断调整和优化经营策略，以适应市场变化和竞争环境。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企业成立与运营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创业者根据商业计划成立企业，并开始运营和管理企业，包括人员招聘、财务管理、市场推广等。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创业的流程与阶段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创业过程中面临的挑战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准确把握市场需求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在创业初期，市场调研与定位是关键。创业者需要深入了解目标市场的需求、竞争态势和行业趋势，以便为自己的产品或服务找到准确的定位。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确保资金链的稳定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资金是创业过程中不可或缺的资源。创业者需要寻找合适的融资渠道，制定合理的财务计划，并有效控制成本，以确保企业的正常运营。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资金筹措与运营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打造高效协作的团队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一个优秀的团队是企业成功的基石。创业者需要组建一支具备不同技能和经验的人才队伍，并建立有效的沟通机制和激励机制，以激发团队成员的潜力。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49" b="112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保持持续创新的能力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在竞争激烈的市场环境中，产品与服务的创新是企业持续发展的关键。创业者需要关注行业动态，不断推陈出新，以满足消费者不断变化的需求。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17" r="222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灵活应对市场变化和竞争挑战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市场和竞争环境的变化是常态，创业者需要时刻保持敏锐的市场触觉，及时调整战略和业务模式，以适应市场的变化和应对竞争的挑战。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竞争与市场变化应对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https://d.book118.com/147014051030006052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2024-09-25T14:35:01.186</cp:lastPrinted>
  <dcterms:created xsi:type="dcterms:W3CDTF">2024-09-25T06:35:01Z</dcterms:created>
  <dcterms:modified xsi:type="dcterms:W3CDTF">2024-09-25T06:35:02Z</dcterms:modified>
</cp:coreProperties>
</file>