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7CE98-86C4-4257-966F-3506046D2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5977D-5D2F-4FFC-AA7E-F9116D2D9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A8043-ABB4-4B2D-80FC-548EDFDF0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C264C-6234-497F-85C4-12637880E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B2EE98-86C1-476D-84E5-E1CBB9CBC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B14FB8-79CF-4BF7-8724-257924F7C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B53C58-9EA5-4136-B146-1723A2691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A3026-963D-4D6E-B6B4-C564819D0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44459-AB32-4813-9A69-C5BA314AF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EA532-2A43-4441-970B-A350D8E6B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E7888-1BEC-4E99-8DD9-1638E8B4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200061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市政工程施工量评价标准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市政工程施工量评价标准的制定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市政工程施工量评价标准的实施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市政工程施工量评价标准的应用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市政工程施工量评价标准的改进和完善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通过制定评价标准，引导市政工程施工单位关注施工质量，提高施工水平，减少质量问题和安全事故的发生。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推动市政工程施工质量提升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评价标准的制定和实施，有助于规范市政工程施工市场秩序，防止恶意竞争和低价中标等不良行为。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促进市政工程施工市场规范化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市政工程施工是城市建设的重要组成部分，评价标准的制定有助于确保施工质量和进度，为城市建设和发展提供有力保障。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服务城市建设和发展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评价标准的意义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提供施工质量控制依据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评价标准为市政工程施工提供了明确的质量控制要求，施工单位可依据标准进行施工和自查，确保施工质量符合要求。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促进施工技术进步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评价标准的制定和实施，将推动施工单位不断改进施工技术和方法，提高施工效率和质量。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有利于施工市场监管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评价标准为市政工程施工市场监管提供了依据，监管部门可根据标准对施工单位的施工质量进行评价和监督，确保市场秩序规范。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提升城市形象和品质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高质量的市政工程施工能够提升城市的形象和品质，增强城市的吸引力和竞争力，为城市的可持续发展奠定基础。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市政工程施工量评价标准的制定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法律法规依据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遵循国家相关法律法规，如《建筑法》、《城市规划法》等。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结合市政工程施工的实际情况，采用科学的方法和手段进行评价。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评价标准应具有可操作性，方便施工企业和监管部门进行实施。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确保评价标准公正、公平、公开，避免出现不合理的差异和歧视。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制定依据和原则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制定过程和参与方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包括前期调研、草案编制、征求意见、修改完善、审查批准等步骤。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包括政府监管部门、行业协会、施工企业、专家学者等。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包括工程量、施工难度、技术要求、施工周期等方面的指标。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施工量评价指标体系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评价等级划分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标准附录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采用定量和定性相结合的方法，如综合评分法、模糊综合评价法等。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根据评价结果，将市政工程施工量划分为不同等级，如优秀、良好、一般、较差等。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包括相关术语和定义、评价指标计算方法、评价等级划分标准等。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标准的内容和结构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市政工程施工量评价标准的实施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市政工程施工量评价标准的实施主体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由市政府或相关市政部门负责实施，确保评价标准的统一和公正。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包括市政工程施工量评价专家、技术人员和监督人员，他们应具备专业知识和丰富的实践经验。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实施机构和人员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数据收集和处理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按照评价标准要求，收集市政工程施工过程中的相关数据，并进行整理、分析和处理。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评价结果的形成和反馈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根据收集的数据和现场勘查情况，形成评价结果，并及时向相关部门和施工单位反馈。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现场勘查和核实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对市政工程施工现场进行勘查，核实施工量和相关情况，确保数据的真实性和准确性。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明确评价目标、范围、时间表和所需资源等，确保评价工作的有序进行。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实施流程和要求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https://d.book118.com/147020006165006041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2024-09-14T22:44:50.802</cp:lastPrinted>
  <dcterms:created xsi:type="dcterms:W3CDTF">2024-09-14T14:44:50Z</dcterms:created>
  <dcterms:modified xsi:type="dcterms:W3CDTF">2024-09-14T14:44:52Z</dcterms:modified>
</cp:coreProperties>
</file>