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336E98-BC2B-41FF-BD5A-C09E28E65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953A29-80CB-4721-8EBC-32007B9C9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883C09-2E62-45C8-8B93-CCD410509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6FB838-E448-43D3-AEEE-A462A5DCF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9CF76F-C8E2-485F-94E8-EA12F9B36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6D6746-18DA-470D-9B2D-171F9B366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88B0DC-A070-415C-9807-BF9003D19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FD899C-F8E4-47DE-B68C-9A0496684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E0F0EA-5227-4D96-BE56-2B9BF3BA2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E5EB91-47F6-494C-9611-F9629A879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BF1B5-92B0-499C-9F15-5A7E76B9B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7020134050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天疱疮的护理措施PPT\n## 1.天疱疮概述及病因\n### 1.1天疱疮的定义与分类\n### 1.2天疱疮的发病原因\n### 1.3天疱疮的临床表现\n## 2.天疱疮的诊断与治疗\n### 2.1天疱疮的诊断方法\n### 2.2天疱疮的治疗原则\n### 2.3天疱疮的药物治疗\n## 3.天疱疮的护理重要性\n### 3.1天疱疮护理对患者生活质量的影响\n### 3.2天疱疮护理对病情恢复的作用\n### 3.3天疱疮护理的心理意义\n## 4.天疱疮的基础护理措施\n### 4.1皮肤护理\n### 4.2疼痛管理\n### 4.3营养支持\n## 5.天疱疮的专科护理措施\n### 5.1创面护理\n### 5.2感染预防与控制\n### 5.3药物护理\n## 6.天疱疮的护理教育与健康指导\n### 6.1天疱疮患者健康教育\n### 6.2天疱疮患者自我管理\n### 6.3天疱疮患者定期随访与评估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天疱疮的护理措施PPT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天疱疮概述及病因</a:t>
            </a:r>
            <a:endParaRPr/>
          </a:p>
        </p:txBody>
      </p:sp>
      <p:sp>
        <p:nvSpPr>
          <p:cNvPr id="134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天疱疮的定义与分类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天疱疮是一种自身免疫性疾病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表现为皮肤和黏膜出现水疱、大疱和糜烂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病因可能与遗传、环境和免疫功能失调有关</a:t>
                </a:r>
                <a:endParaRPr/>
              </a:p>
            </p:txBody>
          </p:sp>
          <p:pic>
            <p:nvPicPr>
              <p:cNvPr id="2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天疱疮的分类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寻常型天疱疮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增殖型天疱疮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落叶型天疱疮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红斑型天疱疮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41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42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43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自身免疫反应</a:t>
                </a:r>
                <a:endParaRPr/>
              </a:p>
            </p:txBody>
          </p:sp>
          <p:sp>
            <p:nvSpPr>
              <p:cNvPr id="245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天疱疮患者体内产生针对皮肤抗原的自身抗体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自身抗体与抗原结合，导致皮肤炎症和疱症形成</a:t>
                </a:r>
                <a:endParaRPr/>
              </a:p>
            </p:txBody>
          </p:sp>
        </p:grpSp>
        <p:grpSp>
          <p:nvGrpSpPr>
            <p:cNvPr id="246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47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遗传因素</a:t>
                </a:r>
                <a:endParaRPr/>
              </a:p>
            </p:txBody>
          </p:sp>
          <p:sp>
            <p:nvSpPr>
              <p:cNvPr id="24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天疱疮患者中有一定比例的家族史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与HLA-DR、DQ等基因相关</a:t>
                </a:r>
                <a:endParaRPr/>
              </a:p>
            </p:txBody>
          </p:sp>
        </p:grpSp>
        <p:grpSp>
          <p:nvGrpSpPr>
            <p:cNvPr id="250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51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环境因素</a:t>
                </a:r>
                <a:endParaRPr/>
              </a:p>
            </p:txBody>
          </p:sp>
          <p:sp>
            <p:nvSpPr>
              <p:cNvPr id="253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病毒感染可能诱发天疱疮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药物过敏可能诱发天疱疮</a:t>
                </a:r>
                <a:endParaRPr/>
              </a:p>
            </p:txBody>
          </p:sp>
        </p:grpSp>
      </p:grp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天疱疮的发病原因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5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5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皮肤损害</a:t>
                </a:r>
                <a:endParaRPr/>
              </a:p>
            </p:txBody>
          </p:sp>
          <p:sp>
            <p:nvSpPr>
              <p:cNvPr id="25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糜烂、水疱、大疱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好发于头皮、躯干、四肢和口腔黏膜</a:t>
                </a:r>
                <a:endParaRPr/>
              </a:p>
            </p:txBody>
          </p:sp>
        </p:grpSp>
        <p:grpSp>
          <p:nvGrpSpPr>
            <p:cNvPr id="26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6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黏膜损害</a:t>
                </a:r>
                <a:endParaRPr/>
              </a:p>
            </p:txBody>
          </p:sp>
          <p:sp>
            <p:nvSpPr>
              <p:cNvPr id="26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口腔、咽喉、生殖器等黏膜出现水疱、糜烂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可导致疼痛、吞咽困难、生殖器溃疡等症状</a:t>
                </a:r>
                <a:endParaRPr/>
              </a:p>
            </p:txBody>
          </p:sp>
        </p:grpSp>
        <p:grpSp>
          <p:nvGrpSpPr>
            <p:cNvPr id="26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6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系统症状</a:t>
                </a:r>
                <a:endParaRPr/>
              </a:p>
            </p:txBody>
          </p:sp>
          <p:sp>
            <p:nvSpPr>
              <p:cNvPr id="26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轻度发热、乏力、食欲减退等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重度可导致败血症、肺炎等并发症</a:t>
                </a:r>
                <a:endParaRPr/>
              </a:p>
            </p:txBody>
          </p:sp>
        </p:grpSp>
      </p:grpSp>
      <p:pic>
        <p:nvPicPr>
          <p:cNvPr id="26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天疱疮的临床表现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天疱疮的诊断与治疗</a:t>
            </a:r>
            <a:endParaRPr/>
          </a:p>
        </p:txBody>
      </p:sp>
      <p:sp>
        <p:nvSpPr>
          <p:cNvPr id="27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临床表现</a:t>
                </a:r>
                <a:endParaRPr/>
              </a:p>
            </p:txBody>
          </p:sp>
          <p:sp>
            <p:nvSpPr>
              <p:cNvPr id="27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根据皮肤和黏膜的损害症状进行诊断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注意与类似疾病的鉴别诊断</a:t>
                </a:r>
                <a:endParaRPr/>
              </a:p>
            </p:txBody>
          </p:sp>
          <p:sp>
            <p:nvSpPr>
              <p:cNvPr id="28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</a:t>
                </a:r>
                <a:endParaRPr/>
              </a:p>
            </p:txBody>
          </p:sp>
          <p:sp>
            <p:nvSpPr>
              <p:cNvPr id="28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皮肤组织病理检查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免疫学检查：检测天疱疮抗体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血液检查：了解患者全身状况</a:t>
                </a:r>
                <a:endParaRPr/>
              </a:p>
            </p:txBody>
          </p:sp>
          <p:sp>
            <p:nvSpPr>
              <p:cNvPr id="28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天疱疮的诊断方法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3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94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95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96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使用糖皮质激素、免疫抑制剂等药物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病情控制后逐渐减量，维持治疗</a:t>
                </a:r>
                <a:endParaRPr/>
              </a:p>
            </p:txBody>
          </p:sp>
          <p:sp>
            <p:nvSpPr>
              <p:cNvPr id="29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</a:t>
                </a:r>
                <a:endParaRPr/>
              </a:p>
            </p:txBody>
          </p:sp>
        </p:grpSp>
        <p:grpSp>
          <p:nvGrpSpPr>
            <p:cNvPr id="299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30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加强营养，改善全身状况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对症治疗，缓解症状</a:t>
                </a:r>
                <a:endParaRPr/>
              </a:p>
            </p:txBody>
          </p:sp>
          <p:sp>
            <p:nvSpPr>
              <p:cNvPr id="301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支持治疗</a:t>
                </a:r>
                <a:endParaRPr/>
              </a:p>
            </p:txBody>
          </p:sp>
          <p:sp>
            <p:nvSpPr>
              <p:cNvPr id="302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03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304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加强皮肤护理，预防感染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做好心理护理，增强患者信心</a:t>
                </a:r>
                <a:endParaRPr/>
              </a:p>
            </p:txBody>
          </p:sp>
          <p:sp>
            <p:nvSpPr>
              <p:cNvPr id="305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护理措施</a:t>
                </a:r>
                <a:endParaRPr/>
              </a:p>
            </p:txBody>
          </p:sp>
          <p:sp>
            <p:nvSpPr>
              <p:cNvPr id="306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天疱疮的治疗原则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9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31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311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3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糖皮质激素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口服或静脉注射，控制病情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病情稳定后逐渐减量，维持治疗</a:t>
                </a:r>
                <a:endParaRPr/>
              </a:p>
            </p:txBody>
          </p:sp>
          <p:sp>
            <p:nvSpPr>
              <p:cNvPr id="314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15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3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免疫抑制剂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与糖皮质激素联合使用，降低复发率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常用的免疫抑制剂有环孢素、甲氨蝶呤等</a:t>
                </a:r>
                <a:endParaRPr/>
              </a:p>
            </p:txBody>
          </p:sp>
          <p:sp>
            <p:nvSpPr>
              <p:cNvPr id="318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19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生物制剂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2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针对天疱疮的靶向治疗药物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如利妥昔单抗等，有一定疗效</a:t>
                </a:r>
                <a:endParaRPr/>
              </a:p>
            </p:txBody>
          </p:sp>
          <p:sp>
            <p:nvSpPr>
              <p:cNvPr id="322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天疱疮的药物治疗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天疱疮的护理重要性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3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4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5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6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加强皮肤护理，保持皮肤清洁干燥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定期换药，保持创面清洁</a:t>
                </a:r>
                <a:endParaRPr/>
              </a:p>
            </p:txBody>
          </p:sp>
          <p:sp>
            <p:nvSpPr>
              <p:cNvPr id="17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减少皮肤感染</a:t>
                </a:r>
                <a:endParaRPr/>
              </a:p>
            </p:txBody>
          </p:sp>
        </p:grpSp>
        <p:grpSp>
          <p:nvGrpSpPr>
            <p:cNvPr id="18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19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缓解疼痛</a:t>
                </a:r>
                <a:endParaRPr/>
              </a:p>
            </p:txBody>
          </p:sp>
          <p:sp>
            <p:nvSpPr>
              <p:cNvPr id="20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使用止痛药物，如非甾体抗炎药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加强疼痛教育，提高患者疼痛管理能力</a:t>
                </a:r>
                <a:endParaRPr/>
              </a:p>
            </p:txBody>
          </p:sp>
        </p:grpSp>
        <p:grpSp>
          <p:nvGrpSpPr>
            <p:cNvPr id="21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2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提高生活质量</a:t>
                </a:r>
                <a:endParaRPr/>
              </a:p>
            </p:txBody>
          </p:sp>
          <p:sp>
            <p:nvSpPr>
              <p:cNvPr id="23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通过心理护理，增强患者信心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加强营养支持，改善全身状况</a:t>
                </a:r>
                <a:endParaRPr/>
              </a:p>
            </p:txBody>
          </p:sp>
        </p:grpSp>
      </p:grpSp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天疱疮护理对患者生活质量的影响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促进创面愈合</a:t>
                </a:r>
                <a:endParaRPr/>
              </a:p>
            </p:txBody>
          </p:sp>
          <p:sp>
            <p:nvSpPr>
              <p:cNvPr id="3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使用生长因子、抗生素等药物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定期换药，保持创面清洁</a:t>
                </a:r>
                <a:endParaRPr/>
              </a:p>
            </p:txBody>
          </p:sp>
        </p:grpSp>
        <p:grpSp>
          <p:nvGrpSpPr>
            <p:cNvPr id="3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减少复发</a:t>
                </a:r>
                <a:endParaRPr/>
              </a:p>
            </p:txBody>
          </p:sp>
          <p:sp>
            <p:nvSpPr>
              <p:cNvPr id="3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遵医嘱，规律用药，定期复查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加强护理，避免诱发因素</a:t>
                </a:r>
                <a:endParaRPr/>
              </a:p>
            </p:txBody>
          </p:sp>
        </p:grpSp>
        <p:grpSp>
          <p:nvGrpSpPr>
            <p:cNvPr id="3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提高治愈率</a:t>
                </a:r>
                <a:endParaRPr/>
              </a:p>
            </p:txBody>
          </p:sp>
          <p:sp>
            <p:nvSpPr>
              <p:cNvPr id="3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综合治疗，护理与药物相结合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及时调整治疗方案，提高治疗效果</a:t>
                </a:r>
                <a:endParaRPr/>
              </a:p>
            </p:txBody>
          </p: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天疱疮护理对病情恢复的作用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4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44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4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增强患者信心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通过心理护理，提高患者对疾病的认识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增强患者对治疗的信心和依从性</a:t>
                </a:r>
                <a:endParaRPr/>
              </a:p>
            </p:txBody>
          </p:sp>
          <p:sp>
            <p:nvSpPr>
              <p:cNvPr id="47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48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4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减轻心理压力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提供心理支持，帮助患者应对疾病带来的困扰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鼓励患者参加社会活动，提高生活质量</a:t>
                </a:r>
                <a:endParaRPr/>
              </a:p>
            </p:txBody>
          </p:sp>
          <p:sp>
            <p:nvSpPr>
              <p:cNvPr id="51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52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5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促进心理健康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定期进行心理评估，了解患者心理状况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必要时请心理医生进行干预和治疗</a:t>
                </a:r>
                <a:endParaRPr/>
              </a:p>
            </p:txBody>
          </p:sp>
          <p:sp>
            <p:nvSpPr>
              <p:cNvPr id="55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天疱疮护理的心理意义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https://d.book118.com/147020134050006043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天疱疮的护理措施PPT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2024-09-17T01:28:54.906</cp:lastPrinted>
  <dcterms:created xsi:type="dcterms:W3CDTF">2024-09-16T17:28:54Z</dcterms:created>
  <dcterms:modified xsi:type="dcterms:W3CDTF">2024-09-16T17:28:56Z</dcterms:modified>
</cp:coreProperties>
</file>