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67B5E-D2DC-4E67-A8A1-C4EB46BF4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AB9A5-7035-45DF-9DFB-6D75FC1B1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F9157-CECC-4FF7-9544-8A0D4047A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36ECF-E3BD-4E25-B6AD-0581B6FE2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87EAB8-4537-46D9-B70B-F13308BF2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70EC7C-97E4-4820-99BB-DB5477403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1D26F-F951-4A3B-AB40-4DF8E8956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E0239-D0CD-48EB-A684-F9E4CCDC5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09E36-040E-4A1B-A0C5-8242426D9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4748E-28BD-4BF8-B6D2-816094EFE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39919-52CD-4DC5-8F84-6DAFBDA06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22143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2023年年度测绘工作总结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2023年测绘工作完成情况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经验教训和改进措施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对2023年度测绘工作进行全面回顾，总结经验教训，为未来的工作提供参考和借鉴。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随着社会经济的发展和科技的进步，测绘工作在各个领域的应用越来越广泛，对于支撑决策、促进产业发展、服务民生等方面具有重要意义。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通过精准的测绘数据，为政府和企业决策提供科学依据，提高决策的针对性和有效性。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支撑决策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测绘数据广泛应用于土地规划、资源开发、城市管理等领域，对于促进相关产业的发展具有重要作用。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在交通、环保、公共安全等领域，测绘数据为改善民生提供了有力支持，提高了人民的生活质量。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服务民生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测绘工作的意义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2023年测绘工作完成情况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对城市范围内的地形进行详细测绘，包括山丘、河流、湖泊等地理信息。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城市地形测绘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土地利用现状调查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城市规划测量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对城市土地利用现状进行调查，包括住宅、商业、工业等各类用地。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为城市规划提供准确的数据支持，包括道路、公园、绿化等城市基础设施的测量。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测绘项目概述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通过GPS、遥感等技术手段，获取地理信息数据。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对采集的数据进行整理、编辑、分析，确保数据的准确性和完整性。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根据客户需求，提供纸质地图、电子地图等多种形式的成果输出。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成果输出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具体工作内容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完成城市地形图测绘，比例尺为1:500。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完成土地利用现状调查，分类比例为100%。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提供城市规划测量数据支持，满足城市规划部门的需求。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技术难题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人力资源紧张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设备老化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在地理信息系统（GIS）数据整合过程中，遇到数据格式不兼容、坐标系不一致等问题。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由于项目增多，人手不足，导致部分任务无法按时完成。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部分测量设备老化，精度下降，影响测量数据的准确性。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在野外测量工作中，存在安全风险，如滑坡、泥石流等自然灾害。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https://d.book118.com/147022143151006051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2024-09-25T02:30:31.672</cp:lastPrinted>
  <dcterms:created xsi:type="dcterms:W3CDTF">2024-09-24T18:30:31Z</dcterms:created>
  <dcterms:modified xsi:type="dcterms:W3CDTF">2024-09-24T18:30:33Z</dcterms:modified>
</cp:coreProperties>
</file>