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0255A-4371-43BE-8565-52B2D7052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B4BD3-0AE1-4A56-86FE-CA6D3794F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6CDF6-2B39-46EB-A73D-C8BF398F5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EFC31-755E-4560-A7DC-1A8286D56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9E051-4D62-4052-AAEA-94456F223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D66D0-8BE8-4F74-991F-149CA9C13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EAB7D-2F00-4E62-8BBA-55A1A43C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B7D15-71BA-495D-958B-E3A1685BC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939B6-2153-41B7-8667-2FC78FE66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1D856-2550-4FD5-863C-B364D742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DD458-A4C1-4BCC-95D1-0497F2A6A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23161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395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HPV疫苗临床应用中国专家共识解读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0050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HPV疫苗概述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中国HPV疫苗临床应用现状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HPV疫苗临床应用中国专家共识解读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HPV疫苗预防效果评价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HPV疫苗接种策略探讨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HPV疫苗是预防人乳头瘤病毒感染的有效手段，通过接种疫苗可以降低感染风险，进而减少宫颈癌等HPV相关疾病的发生。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作为健康中国建设的重要组成部分，推广HPV疫苗接种对于提高女性健康水平、降低医疗负担具有重要意义。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推动健康中国建设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预防HPV感染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报告将介绍目前市场上可用的HPV疫苗种类及其适用人群，包括二价、四价和九价疫苗等。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HPV疫苗种类与接种对象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详细阐述HPV疫苗的接种程序、接种部位、接种剂量以及接种前后的注意事项等，以确保接种的安全性和有效性。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接种程序与规范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报告将汇总并分析国内外关于HPV疫苗安全性和有效性的研究数据，以科学评估疫苗接种的风险和收益。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安全性与有效性评估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基于现有研究数据和专家经验，提出针对不同人群和特殊情况的HPV疫苗接种建议，为临床医生提供指导。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临床应用建议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HPV疫苗概述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HPV疫苗定义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HPV疫苗是一种预防性疫苗，旨在通过激发人体免疫系统对HPV病毒产生特异性抗体，从而预防HPV感染及其相关疾病。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HPV疫苗分类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根据疫苗所针对的HPV型别不同，HPV疫苗可分为二价、四价和九价疫苗。不同价次的疫苗可预防不同种类的HPV病毒。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627" r="76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HPV疫苗定义及分类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9" b="20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HPV疫苗发展历程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早期研究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自20世纪80年代起，科学家们开始研究HPV疫苗，以预防宫颈癌等HPV相关疾病。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疫苗研制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经过多年的研究和发展，2006年，全球首支HPV疫苗上市，随后不同价次的HPV疫苗也相继问世。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随着HPV疫苗的广泛应用，其在预防HPV感染和相关疾病方面的有效性得到了证实，成为全球公共卫生领域的一项重要成果。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HPV疫苗通过注射含有HPV病毒样颗粒的制剂，激发人体免疫系统产生针对HPV病毒的特异性抗体。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083" r="3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激发免疫系统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当人体再次接触到HPV病毒时，免疫系统能够迅速识别并清除病毒，从而预防HPV感染。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预防HPV感染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83" b="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通过预防HPV感染，HPV疫苗能够降低宫颈癌、生殖器疣等HPV相关疾病的发生率。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降低相关疾病风险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HPV疫苗作用机制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中国HPV疫苗临床应用现状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中国HPV疫苗接种的主要目标人群为9-45岁女性，其中13-15岁女性是重点接种对象。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目前，中国HPV疫苗的覆盖率还相对较低，但随着宣传力度的加大和疫苗供应的增加，覆盖率正在逐步提高。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接种人群及覆盖率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67" r="16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中国HPV疫苗的接种程序为3剂次，分别在0、1-2月和6月进行接种。对于15岁及以上的女性，也可以采用2剂次的接种程序，分别在0和6-12月进行接种。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在接种HPV疫苗前，需要对受种者进行健康询问和筛查，确保其适合接种疫苗。同时，接种过程中需要严格遵守无菌操作规范，确保接种安全。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接种程序与规范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大量临床试验和实际应用数据表明，HPV疫苗在中国人群中具有良好的安全性。少数人可能会出现一些轻微的不良反应，如注射部位疼痛、发红、肿胀等，但这些反应一般都是轻微和暂时的，并且很快就会消失。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HPV疫苗的有效性已经得到了广泛的认可。多项研究表明，接种HPV疫苗可以显著降低HPV感染和相关疾病的发生率。在中国，随着HPV疫苗的广泛应用，HPV感染和相关疾病的发病率也正在逐步下降。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有效性评估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安全性与有效性评估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HPV疫苗临床应用中国专家共识解读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共识制定背景与意义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宫颈癌防控形势严峻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HPV感染是宫颈癌的主要病因，全球范围内宫颈癌发病率和死亡率居高不下，对女性健康造成严重威胁。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HPV疫苗的应用与推广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随着HPV疫苗的研发和上市，其在宫颈癌防控中的作用日益凸显。然而，在实际应用中，关于HPV疫苗的接种策略、安全性、有效性等方面仍存在诸多争议和困惑。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专家共识的制定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为了规范和指导HPV疫苗的临床应用，提高接种率和防控效果，中国专家在充分调研和论证的基础上，制定了《HPV疫苗临床应用中国专家共识》。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https://d.book118.com/147023161062006025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2024-08-29T22:46:19.175</cp:lastPrinted>
  <dcterms:created xsi:type="dcterms:W3CDTF">2024-08-29T14:46:19Z</dcterms:created>
  <dcterms:modified xsi:type="dcterms:W3CDTF">2024-08-29T14:46:21Z</dcterms:modified>
</cp:coreProperties>
</file>