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FF11-AA40-4811-830B-2B04E6D3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EBC0-A2A2-42AC-BF0A-41036A680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CDD28-9FCA-4C36-95B2-21A5E102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7AB0E-A26C-4E62-9017-1A509666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06ACE-F6EB-4F69-88A7-1DAEE088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54183-0718-48CC-83F5-F19FCFF16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7589B-1F86-4232-8C72-77614E476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78B04-A986-49F3-BD50-E6F621D8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BA71C-DD51-4F81-95E0-8D91F500B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E4FF3-8C1C-40D7-8AA8-3902867A6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C27E3-5128-470F-99B5-0873F791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4101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预防脊柱侧弯教案小班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了解脊柱侧弯的基本概念和成因。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知道脊柱侧弯对身体健康的影响。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明白预防脊柱侧弯的重要性。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掌握正确的坐、站、行走姿势。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学习简单的脊柱拉伸和锻炼动作。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培养自我管理和自我纠正的能力。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培养学生对自己身体健康的关注和爱护。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增强学生的自我保护意识。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引导学生积极、乐观地面对身体变化和挑战。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4" b="584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脊柱侧弯：是指脊柱在冠状面上偏离中线的弯曲，通常这种弯曲是左右对称的。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脊柱侧弯与驼背不同，驼背通常是指脊柱在矢状面上向前弯曲。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脊柱侧弯分为功能性脊柱侧弯和结构性脊柱侧弯。功能性脊柱侧弯是指由于肌肉、韧带等软组织不平衡导致的侧弯，而结构性脊柱侧弯则是指骨骼结构的异常导致的侧弯。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脊柱侧弯的定义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7" b="73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神经肌肉疾病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研究表明，脊柱侧弯具有一定的遗传倾向，家族中有脊柱侧弯病史的人更容易患病。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长期姿势不正、坐姿不端正、长期使用单肩包等不良生活习惯可能导致脊柱侧弯。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某些神经肌肉疾病如脑瘫、肌肉萎缩等也可能导致脊柱侧弯。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脊柱侧弯的成因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影响体态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心肺功能受限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神经受压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脊柱侧弯的危害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严重的脊柱侧弯可能导致心肺功能受限，影响身体健康。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脊柱侧弯可能导致腰部、背部或颈部疼痛，严重时甚至影响日常生活。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脊柱侧弯会导致身体左右不对称，影响外观和体态。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严重的脊柱侧弯可能压迫神经，导致下肢麻木、无力等症状。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保持正确的坐姿和站姿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进行适当的体育锻炼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避免长时间维持同一姿势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定期进行脊柱检查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如何预防脊柱侧弯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坐姿时，应保持腰部挺直，双脚平放在地面上；站姿时，应保持身体直立，腹部收紧，重心放在双脚中间。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适当的体育锻炼可以增强肌肉力量和柔韧性，有助于预防脊柱侧弯。建议进行全身性的运动，如游泳、瑜伽等。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长时间维持同一姿势会导致肌肉疲劳和僵硬，增加脊柱侧弯的风险。建议定时起身活动，缓解肌肉疲劳。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定期进行脊柱检查可以及早发现脊柱侧弯，采取相应的措施进行干预和治疗。建议在生长发育期定期进行脊柱检查。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故事导入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图片展示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导入新课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通过讲述一个关于小朋友因为不良姿势导致脊柱侧弯的故事，引起学生的兴趣和关注。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展示脊柱侧弯的X光片和相关图片，让学生直观了解脊柱侧弯的形态和危害。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https://d.book118.com/147024101051006044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2024-09-18T15:59:05.661</cp:lastPrinted>
  <dcterms:created xsi:type="dcterms:W3CDTF">2024-09-18T07:59:05Z</dcterms:created>
  <dcterms:modified xsi:type="dcterms:W3CDTF">2024-09-18T07:59:07Z</dcterms:modified>
</cp:coreProperties>
</file>